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342" y="-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7" y="179512"/>
            <a:ext cx="6741368" cy="1944216"/>
          </a:xfrm>
          <a:prstGeom prst="ellipseRibbon2">
            <a:avLst>
              <a:gd name="adj1" fmla="val 15467"/>
              <a:gd name="adj2" fmla="val 100000"/>
              <a:gd name="adj3" fmla="val 0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Портфолио будущего первоклассника, или как сделать так, чтобы ребёнка заметили в школе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758879"/>
          </a:xfrm>
          <a:prstGeom prst="homePlate">
            <a:avLst>
              <a:gd name="adj" fmla="val 6957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рекомендации могут быть использованы как при составлении портфолио ребёнка-дошкольника, так и для учеников школы. Заканчивается учебный год, и родители воспитанников подготовительных групп уже задумываются о том, в какой школе и по какой программе будет учиться ребёнок. 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адаптируется ребёнок в школе, примут ли его педагоги?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Родители многих первоклассников при встрече говорят, что в детском саду ребёнку уделяли больше внимания, что сам ребёнок был гораздо активнее, чаще принимал участие в общественно-культурной жизни.  На самом деле это совсем не вина школьных педагогов: ведь они ещё не знакомы с малышом, только пришедшим в школу. Даже одарённые дети часто остаются «незамеченными», только потому, что сами не могут презентовать себя, и никто из взрослых не сделал этого должным образом. 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помощь родителям и будущему первокласснику портфолио, как результат всех достижений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12702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750" y="107504"/>
            <a:ext cx="5831014" cy="8934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составлению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такое портфолио???</a:t>
            </a:r>
            <a:endParaRPr lang="ru-RU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8" y="1115616"/>
            <a:ext cx="5688632" cy="80283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(в широком смысле) – это способ фиксирования, накопления и оценки индивидуальных достижений, обучающихся в определенный период его обучения.  </a:t>
            </a:r>
          </a:p>
          <a:p>
            <a:pPr marL="0" indent="0">
              <a:buNone/>
            </a:pP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портфолио: предоставить отчет по процессу образования обучающегося или воспитанника,  увидеть картину значимых образовательных результатов в целом, обеспечить отслеживание индивидуального прогресса ребенка в широком образовательном контексте, продемонстрировать его способности практически применять приобретенные знания и умения, в том числе ему самому. </a:t>
            </a:r>
          </a:p>
          <a:p>
            <a:pPr marL="0" indent="0">
              <a:buNone/>
            </a:pP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«Портфолио» не только является современной эффективной формой оценивания, но и помогает решить важные педагогические задачи:</a:t>
            </a:r>
          </a:p>
          <a:p>
            <a:pPr marL="0" indent="0">
              <a:buNone/>
            </a:pP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Поддержать высокую учебную мотивацию детей;</a:t>
            </a:r>
          </a:p>
          <a:p>
            <a:pPr marL="0" indent="0">
              <a:buNone/>
            </a:pP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Поощрять их активность и самостоятельность, расширять возможности обучения и самообучения;</a:t>
            </a:r>
          </a:p>
          <a:p>
            <a:pPr marL="0" indent="0">
              <a:buNone/>
            </a:pP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Развивать навыки рефлексивной и оценочной (</a:t>
            </a:r>
            <a:r>
              <a:rPr lang="ru-RU" sz="7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самооценочной</a:t>
            </a: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деятельности обучающихся – умение </a:t>
            </a:r>
            <a:r>
              <a:rPr lang="ru-RU" sz="7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самопрезентации</a:t>
            </a: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Формировать умение учиться – ставить цели, планировать и организовывать собственную деятельность;</a:t>
            </a:r>
          </a:p>
          <a:p>
            <a:pPr marL="0" indent="0">
              <a:buNone/>
            </a:pP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Закладывать дополнительные предпосылки и возможности для успешной социализации.</a:t>
            </a:r>
          </a:p>
          <a:p>
            <a:pPr marL="0" indent="0">
              <a:buNone/>
            </a:pP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Обучающемуся – для 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</a:t>
            </a: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 презентовать свои достижения перед взрослыми.</a:t>
            </a:r>
          </a:p>
          <a:p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Педагогу – для реализации индивидуального 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3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494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Виды портфолио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115616"/>
            <a:ext cx="6172200" cy="7848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Презентационный портфолио</a:t>
            </a:r>
          </a:p>
          <a:p>
            <a:pPr>
              <a:buFont typeface="Wingdings" pitchFamily="2" charset="2"/>
              <a:buChar char="ü"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Портфолио - собственность</a:t>
            </a:r>
          </a:p>
          <a:p>
            <a:pPr>
              <a:buFont typeface="Wingdings" pitchFamily="2" charset="2"/>
              <a:buChar char="ü"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Портфолио тематический</a:t>
            </a:r>
          </a:p>
          <a:p>
            <a:pPr>
              <a:buFont typeface="Wingdings" pitchFamily="2" charset="2"/>
              <a:buChar char="ü"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Портфолио процесса</a:t>
            </a:r>
          </a:p>
          <a:p>
            <a:pPr>
              <a:buFont typeface="Wingdings" pitchFamily="2" charset="2"/>
              <a:buChar char="ü"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Портфолио роста</a:t>
            </a:r>
          </a:p>
          <a:p>
            <a:pPr>
              <a:buFont typeface="Wingdings" pitchFamily="2" charset="2"/>
              <a:buChar char="ü"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Портфолио достижений</a:t>
            </a:r>
          </a:p>
          <a:p>
            <a:pPr>
              <a:buFont typeface="Wingdings" pitchFamily="2" charset="2"/>
              <a:buChar char="ü"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Портфолио оценочный</a:t>
            </a:r>
          </a:p>
          <a:p>
            <a:pPr>
              <a:buFont typeface="Wingdings" pitchFamily="2" charset="2"/>
              <a:buChar char="ü"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Портфолио проблемно-ориентированный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портфолио в любом из его видов дополняет традиционные оценочные средства таким важным компонентом, как самооценка, при этом ударение делается на то, что ученик знает и умеет, а не на то, чего он не знает и не умеет.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  Портфолио документов - сюда войдут все дипломы, грамоты, свидетельства, полученные обучающимся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  Портфолио работ - здесь будут исследовательские, конкурсные работы, рефераты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  Портфолио отзывов - характеристики, представленные педагогом, детьми, родителями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2.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Портрет автора - материалы, представляющие автора.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Коллектор - материалы, собранные автором по теме портфолио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Рабочие материалы - материалы, которые использованы автором в процессе подготовки и выполнения портфолио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Мои достижения - материалы, которые демонстрируют прогресс автора.</a:t>
            </a:r>
          </a:p>
          <a:p>
            <a:pPr marL="0" indent="0">
              <a:buNone/>
            </a:pPr>
            <a:endParaRPr lang="ru-RU" sz="72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86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12477"/>
            <a:ext cx="6858000" cy="82144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должно содержать портфолио выпускника детского сада?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99" y="827584"/>
            <a:ext cx="6624736" cy="82047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Титульный лист: фото, ФИО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Краткая характеристика ребёнка в любом виде: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Тайна имени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мини-эссе о себе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выдержки из гороскопов и др.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Карта моих интересов: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Различные анкеты, отражающие направленность способностей интересов ребёнка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История в картинках/фото, чтобы легче было рассказать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Культурно-общественная жизнь: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Участие в конкурсах.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 Участие в концертах. 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Участие в олимпиадах. 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Мои добрые и полезные дела.	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Раздел, который охарактеризует индивидуальность ребёнка: 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смешные высказывания, 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случаи из жизни, 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интересные отзывы о ребёнке.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	Награды и достижения: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Грамоты и благодарности самому ребёнку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Грамоты и благодарности родителям, так как это характеризует семью, в которой растёт ребёнок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Дипломы и сертификаты дополнительного образования (кружки, секции, посещение выставок, обучающих экскурсий и др.)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	Результаты какого-либо обследования ребёнка (педагогическая, психолого-педагогическая диагностика в детском саду и школе).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	Творческие работы ребёнка или их фото.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	Фотоальбом</a:t>
            </a:r>
          </a:p>
          <a:p>
            <a:pPr marL="0" indent="0">
              <a:buNone/>
            </a:pPr>
            <a:endParaRPr lang="ru-RU" sz="64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4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разделы все могут быть представлены в одном портфолио, но кроме них можно придумать новые, необычные  и нестандартные, чтобы портфолио ребёнка подчёркивало индивидуально и оригинально.</a:t>
            </a:r>
          </a:p>
          <a:p>
            <a:pPr marL="0" indent="0">
              <a:buNone/>
            </a:pPr>
            <a:endParaRPr lang="ru-RU" sz="64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64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047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95536"/>
            <a:ext cx="6172200" cy="7494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появится у в портфолио у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ребёнка-школьника?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1187624"/>
            <a:ext cx="6172200" cy="77006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32500" lnSpcReduction="20000"/>
          </a:bodyPr>
          <a:lstStyle/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анкеты и результаты их обработки;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результаты интервью;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вопросы, возникающие в ходе работы;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дневники наблюдений;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самооценка работ;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краткие записи докладов, выступлений, ответов по теме портфолио;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образцы изобразительного творчества;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грамоты, дипломы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творческие работы;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результаты проверочных, контрольных работ, тестов;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результаты групповой работы;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проекты;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аудио- и видеоматериалы;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фотографии;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схемы, таблицы, графики, диаграммы;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анкеты и результаты их обработки и т.д.</a:t>
            </a:r>
          </a:p>
          <a:p>
            <a:pPr marL="0" indent="0">
              <a:buNone/>
            </a:pPr>
            <a:endParaRPr lang="ru-RU" sz="72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8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horizontalScroll">
            <a:avLst>
              <a:gd name="adj" fmla="val 25000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Это важно!!!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1835696"/>
            <a:ext cx="6172200" cy="7128791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/>
              <a:t>1.	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сборе материалов и оформлении портфолио должен использоваться только принцип «добровольности» (прежде всего, с точки зрения ребенка). Ребенок, который занимается сбором материалов для своего портфолио, сам лично решает, какие именно документы и материалы он помещает в папку личных достижений. Это должно стать ведущим принципом работы с портфолио. В то же время взрослым следует активно помогать ребенку в этом процессе, оказывая психологическую и практическую поддержку.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При формировании портфолио важно не количество, а качество материалов, которые помогают сделать верный и осознанный выбор профиля дальнейшего обучения.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Соблюдение принципа «профильности», то есть отбора из общей массы имеющихся материалов и документов той части, которая реально демонстрирует обоснованность выбора данного профиля (или направления деятельности).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Папка личных достижений не должна становиться «зачетной книжкой» с пронумерованными страницами и невозможностью изъятия или замены того или иного документа. Именно эта свобода особенно важна для ребенка, собирающего свой портфолио как папку личных достижений.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269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7E7E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E7E7E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E7E7E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E7E7E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E7E7E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284</Words>
  <Application>Microsoft Office PowerPoint</Application>
  <PresentationFormat>Экран (4:3)</PresentationFormat>
  <Paragraphs>81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Портфолио будущего первоклассника, или как сделать так, чтобы ребёнка заметили в школе</vt:lpstr>
      <vt:lpstr>Рекомендации по составлению портфолио Что такое портфолио???</vt:lpstr>
      <vt:lpstr>Виды портфолио</vt:lpstr>
      <vt:lpstr>Что должно содержать портфолио выпускника детского сада?</vt:lpstr>
      <vt:lpstr>Что появится у в портфолио у ребёнка-школьника?</vt:lpstr>
      <vt:lpstr>Это важно!!!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UralSOFT</cp:lastModifiedBy>
  <cp:revision>5</cp:revision>
  <dcterms:modified xsi:type="dcterms:W3CDTF">2014-03-05T14:53:11Z</dcterms:modified>
</cp:coreProperties>
</file>