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2" autoAdjust="0"/>
  </p:normalViewPr>
  <p:slideViewPr>
    <p:cSldViewPr>
      <p:cViewPr varScale="1">
        <p:scale>
          <a:sx n="86" d="100"/>
          <a:sy n="86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/>
          <a:lstStyle/>
          <a:p>
            <a:pPr algn="ctr"/>
            <a:r>
              <a:rPr lang="ru-RU" dirty="0" smtClean="0"/>
              <a:t>     Тема: Цвет и форма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eom_fig_loto_t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7620000" cy="36576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362200" y="1143000"/>
            <a:ext cx="4724400" cy="4419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33400" y="381000"/>
            <a:ext cx="990600" cy="9906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5800" y="3581400"/>
            <a:ext cx="1371600" cy="1295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81800" y="228600"/>
            <a:ext cx="2209800" cy="2209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10400" y="4648200"/>
            <a:ext cx="1676400" cy="1752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st-87789-13502012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28600"/>
            <a:ext cx="3752850" cy="3752850"/>
          </a:xfrm>
          <a:prstGeom prst="rect">
            <a:avLst/>
          </a:prstGeom>
        </p:spPr>
      </p:pic>
      <p:pic>
        <p:nvPicPr>
          <p:cNvPr id="4" name="Рисунок 3" descr="o_583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352800"/>
            <a:ext cx="3124200" cy="3124200"/>
          </a:xfrm>
          <a:prstGeom prst="rect">
            <a:avLst/>
          </a:prstGeom>
        </p:spPr>
      </p:pic>
      <p:pic>
        <p:nvPicPr>
          <p:cNvPr id="5" name="Рисунок 4" descr="press_productpictures_caratattiro_big1_tcm277-51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2514600" cy="3345511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7400" y="1295400"/>
            <a:ext cx="5029200" cy="3200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7200" y="609600"/>
            <a:ext cx="1524000" cy="838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8600" y="4343400"/>
            <a:ext cx="3581400" cy="1828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19800" y="304800"/>
            <a:ext cx="2819400" cy="1219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00800" y="5029200"/>
            <a:ext cx="1447800" cy="838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263_V_oval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4800"/>
            <a:ext cx="2513076" cy="3773387"/>
          </a:xfrm>
          <a:prstGeom prst="rect">
            <a:avLst/>
          </a:prstGeom>
        </p:spPr>
      </p:pic>
      <p:pic>
        <p:nvPicPr>
          <p:cNvPr id="3" name="Рисунок 2" descr="142598-600x485-4-fresh-eg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57200"/>
            <a:ext cx="4082985" cy="3300413"/>
          </a:xfrm>
          <a:prstGeom prst="rect">
            <a:avLst/>
          </a:prstGeom>
        </p:spPr>
      </p:pic>
      <p:pic>
        <p:nvPicPr>
          <p:cNvPr id="4" name="Рисунок 3" descr="Samarkanda_с_en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3657600"/>
            <a:ext cx="2952750" cy="29527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24600" y="4800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362200" y="1143000"/>
            <a:ext cx="4648200" cy="3962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85800" y="533400"/>
            <a:ext cx="2514600" cy="533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6781800" y="381000"/>
            <a:ext cx="1600200" cy="144780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304800" y="4648200"/>
            <a:ext cx="1828800" cy="1676400"/>
          </a:xfrm>
          <a:prstGeom prst="flowChartMer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8001000" y="3810000"/>
            <a:ext cx="914400" cy="25908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95346_post1830111656647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24250" cy="4278440"/>
          </a:xfrm>
          <a:prstGeom prst="rect">
            <a:avLst/>
          </a:prstGeom>
        </p:spPr>
      </p:pic>
      <p:pic>
        <p:nvPicPr>
          <p:cNvPr id="3" name="Рисунок 2" descr="3080576-952659-cosy-chalet-with-a-triangular-thatched-roof-before-the-house-a-green-fence-madeira-the-city-of-santa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685800"/>
            <a:ext cx="3342965" cy="2590800"/>
          </a:xfrm>
          <a:prstGeom prst="rect">
            <a:avLst/>
          </a:prstGeom>
        </p:spPr>
      </p:pic>
      <p:pic>
        <p:nvPicPr>
          <p:cNvPr id="4" name="Рисунок 3" descr="1.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886200"/>
            <a:ext cx="2800182" cy="246583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1219200"/>
            <a:ext cx="4114800" cy="3505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609600"/>
            <a:ext cx="914400" cy="838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39000" y="457200"/>
            <a:ext cx="1676400" cy="1600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953000"/>
            <a:ext cx="1295400" cy="1219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5334000"/>
            <a:ext cx="5334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_6112c672bcafd23c890d0bc547b05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609600"/>
            <a:ext cx="2209800" cy="2209800"/>
          </a:xfrm>
          <a:prstGeom prst="rect">
            <a:avLst/>
          </a:prstGeom>
        </p:spPr>
      </p:pic>
      <p:pic>
        <p:nvPicPr>
          <p:cNvPr id="3" name="Рисунок 2" descr="bb64ed8637ea656c9f75bbf9657d4e35_1331307131_800_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533400"/>
            <a:ext cx="3276600" cy="3276600"/>
          </a:xfrm>
          <a:prstGeom prst="rect">
            <a:avLst/>
          </a:prstGeom>
        </p:spPr>
      </p:pic>
      <p:pic>
        <p:nvPicPr>
          <p:cNvPr id="4" name="Рисунок 3" descr="catalogue_22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3048000"/>
            <a:ext cx="2687003" cy="35433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6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Тема: Цвет и форма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Цвет и форма</dc:title>
  <dc:creator>Януся</dc:creator>
  <cp:lastModifiedBy>Дмитриева</cp:lastModifiedBy>
  <cp:revision>14</cp:revision>
  <dcterms:created xsi:type="dcterms:W3CDTF">2006-08-16T00:00:00Z</dcterms:created>
  <dcterms:modified xsi:type="dcterms:W3CDTF">2013-11-27T15:25:18Z</dcterms:modified>
</cp:coreProperties>
</file>