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9" r:id="rId3"/>
    <p:sldId id="290" r:id="rId4"/>
    <p:sldId id="297" r:id="rId5"/>
    <p:sldId id="293" r:id="rId6"/>
    <p:sldId id="294" r:id="rId7"/>
    <p:sldId id="295" r:id="rId8"/>
    <p:sldId id="296" r:id="rId9"/>
    <p:sldId id="28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6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B4FD-F741-44A5-A269-4AC6A08037F9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30C3-2A6D-4EC9-971C-AD6E78E2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B01D-BA10-4186-B9A8-5A618B6BE08A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5E46-D7ED-48D2-8938-66DC578B5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2AFC-9222-42CD-B165-7BD7F092AAB1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8D5F-4B42-4184-9860-BA3D4249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7BC2-6E2E-4A73-B401-87F66F381FBB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E45D-8E4D-4572-AA4C-692B3E5D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1050-E3C7-47D4-8D29-E43BBB5B6734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A68B-46C6-4CEE-A734-27A5EDB60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8E09-A491-4C47-AA6D-714F6408136E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1B2B-D9EB-481A-9B67-B4781DF2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F0BE-0A3D-466E-A986-4A647495E63D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B32C-9D8E-4045-8B67-A1163F5EC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387D-0DB1-4F74-8C67-9006825A53C6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B1BC-FBFE-4685-8D04-50C13E7E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1319-9471-4652-9AA2-9A175534274B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076D-88FC-4C56-8AF4-65966EF6C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EC3-29E9-42FF-8B60-AD16E4A86228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3981-C1E4-4C86-90E7-1AB243C52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878E-898D-41AE-A5F3-90F76311658C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7E15-5E1D-4BDD-973F-06B703459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BF043-AFDD-4D85-94BA-932595B23019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3E9F4-FE4C-4B14-97FE-07F66242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4" name="Рисунок 6" descr="019065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68" y="0"/>
            <a:ext cx="3897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Сенсорика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0" y="5786438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Выполнила воспитатель группы №3 Буланкова А.Н.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14438" y="1000125"/>
            <a:ext cx="2000250" cy="20002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43625" y="1000125"/>
            <a:ext cx="1928813" cy="1928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88" y="4357688"/>
            <a:ext cx="2000250" cy="20002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63" y="4357688"/>
            <a:ext cx="2000250" cy="2000250"/>
          </a:xfrm>
          <a:prstGeom prst="ellips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971550" y="35718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  </a:t>
            </a:r>
            <a:r>
              <a:rPr lang="ru-RU" sz="2400" b="1">
                <a:latin typeface="Franklin Gothic Book" pitchFamily="34" charset="0"/>
              </a:rPr>
              <a:t>Желтый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6500813" y="35718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Красный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971550" y="3857625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  </a:t>
            </a:r>
            <a:r>
              <a:rPr lang="ru-RU" sz="2400" b="1" dirty="0">
                <a:latin typeface="Franklin Gothic Book" pitchFamily="34" charset="0"/>
              </a:rPr>
              <a:t>Зеленый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6500813" y="38576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Синий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341" grpId="0"/>
      <p:bldP spid="14342" grpId="0"/>
      <p:bldP spid="14343" grpId="0"/>
      <p:bldP spid="143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75" y="2428875"/>
            <a:ext cx="1857375" cy="1704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142875"/>
            <a:ext cx="1928812" cy="19288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72313" y="4786313"/>
            <a:ext cx="1928812" cy="19288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42875"/>
            <a:ext cx="1928813" cy="1928813"/>
          </a:xfrm>
          <a:prstGeom prst="rect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4786313"/>
            <a:ext cx="1928813" cy="19288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75" y="2357438"/>
            <a:ext cx="1857375" cy="17859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2286000"/>
            <a:ext cx="1857375" cy="1924050"/>
          </a:xfrm>
          <a:prstGeom prst="ellips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8" y="2214563"/>
            <a:ext cx="2000250" cy="207168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0382 -0.00185 -0.01059 -0.0081 -0.01059 -0.0081 C -0.01441 -0.01528 -0.02761 -0.02454 -0.03455 -0.0287 C -0.03681 -0.03009 -0.03924 -0.03079 -0.04167 -0.03195 C -0.04427 -0.0331 -0.04879 -0.0382 -0.04879 -0.0382 C -0.05261 -0.04583 -0.05886 -0.05116 -0.06546 -0.05417 C -0.0698 -0.05995 -0.07466 -0.06528 -0.07969 -0.06991 C -0.08542 -0.08102 -0.08212 -0.07732 -0.08802 -0.08264 C -0.09011 -0.0912 -0.09445 -0.09977 -0.1 -0.10486 C -0.10087 -0.1081 -0.10105 -0.11134 -0.10226 -0.11435 C -0.10365 -0.11759 -0.10712 -0.12384 -0.10712 -0.12384 C -0.10799 -0.12708 -0.10886 -0.13009 -0.10955 -0.13333 C -0.1099 -0.13495 -0.11025 -0.13658 -0.11059 -0.1382 C -0.11129 -0.14144 -0.11302 -0.14769 -0.11302 -0.14769 C -0.1125 -0.17153 -0.11459 -0.2132 -0.10226 -0.23658 C -0.09757 -0.25833 -0.08473 -0.27037 -0.07136 -0.28264 C -0.06893 -0.28495 -0.06216 -0.29144 -0.06059 -0.29213 C -0.05816 -0.29329 -0.05348 -0.29537 -0.05348 -0.29537 C -0.03681 -0.31111 -0.01476 -0.31134 0.00486 -0.31435 C 0.01718 -0.31389 0.02934 -0.31366 0.04166 -0.31273 C 0.05451 -0.31181 0.06753 -0.30347 0.07986 -0.29861 C 0.08732 -0.29583 0.09514 -0.29213 0.10243 -0.28889 C 0.10607 -0.28727 0.11319 -0.28264 0.11319 -0.28264 C 0.11927 -0.27685 0.12465 -0.2713 0.13107 -0.26667 C 0.1335 -0.26482 0.13576 -0.2625 0.13819 -0.26042 C 0.13941 -0.25926 0.14166 -0.25718 0.14166 -0.25718 C 0.1493 -0.24259 0.13871 -0.26088 0.14774 -0.25093 C 0.15538 -0.24259 0.14444 -0.24861 0.15364 -0.24445 C 0.15642 -0.23426 0.1526 -0.24445 0.15833 -0.2382 C 0.15937 -0.23704 0.15972 -0.23472 0.16076 -0.23333 C 0.1618 -0.23195 0.16319 -0.23125 0.16441 -0.23033 C 0.16753 -0.22338 0.17014 -0.21736 0.175 -0.21273 C 0.17829 -0.20648 0.18142 -0.2 0.18454 -0.19375 C 0.18611 -0.19051 0.18941 -0.18426 0.18941 -0.18426 C 0.19079 -0.17778 0.19357 -0.17083 0.19652 -0.16528 C 0.20607 -0.12708 0.21666 -0.08866 0.22274 -0.04931 C 0.22361 -0.03264 0.22534 -0.01667 0.22621 -2.96296E-6 C 0.22586 0.01157 0.22569 0.02315 0.225 0.03472 C 0.22395 0.05301 0.21996 0.07292 0.21545 0.09028 C 0.21076 0.10856 0.20833 0.12755 0.20364 0.14583 C 0.19965 0.16134 0.19878 0.17986 0.19166 0.19352 C 0.18819 0.21227 0.18298 0.22847 0.175 0.24444 C 0.1743 0.24583 0.1743 0.24768 0.17378 0.24907 C 0.17014 0.25926 0.16441 0.26967 0.15833 0.27778 C 0.15677 0.28356 0.14826 0.29491 0.14409 0.29676 C 0.14323 0.29838 0.1427 0.30023 0.14166 0.30139 C 0.13958 0.30393 0.13454 0.30787 0.13454 0.30787 C 0.13107 0.31458 0.12899 0.32083 0.12378 0.32523 C 0.12204 0.33333 0.11701 0.33241 0.11198 0.33634 C 0.10954 0.33819 0.10729 0.34074 0.10486 0.34282 C 0.10173 0.3456 0.09774 0.34583 0.09409 0.34745 C 0.04583 0.3463 0.04079 0.3537 0.01076 0.33634 C 0.00121 0.33079 -0.01025 0.32731 -0.02014 0.32361 C -0.02639 0.3213 -0.02223 0.32292 -0.03091 0.31898 C -0.03212 0.31852 -0.03455 0.31736 -0.03455 0.31736 C -0.03872 0.31342 -0.04393 0.30995 -0.04879 0.30787 C -0.05695 0.30046 -0.05313 0.30255 -0.05955 0.3 C -0.06216 0.29768 -0.06407 0.29421 -0.06667 0.2919 C -0.06997 0.28889 -0.07396 0.28773 -0.07726 0.28403 C -0.0849 0.27546 -0.07709 0.28241 -0.08455 0.27616 C -0.08525 0.27454 -0.08577 0.27245 -0.08681 0.2713 C -0.08785 0.27014 -0.08959 0.27083 -0.09046 0.26967 C -0.09705 0.26111 -0.08559 0.26782 -0.09514 0.26342 C -0.09827 0.25741 -0.10191 0.24977 -0.10712 0.24745 C -0.10886 0.2412 -0.11129 0.23842 -0.11546 0.23472 C -0.1158 0.2331 -0.1158 0.23125 -0.11667 0.23009 C -0.11875 0.22731 -0.12379 0.22361 -0.12379 0.22361 C -0.12657 0.21342 -0.12275 0.2243 -0.12848 0.21574 C -0.13282 0.20926 -0.13681 0.19907 -0.14046 0.1919 C -0.14115 0.19051 -0.14115 0.18866 -0.14167 0.18727 C -0.14358 0.18217 -0.1474 0.17847 -0.14879 0.17292 C -0.15035 0.16643 -0.15296 0.15949 -0.15591 0.15393 C -0.15816 0.14514 -0.16268 0.13773 -0.16667 0.13009 C -0.17483 0.11435 -0.18247 0.09815 -0.19046 0.08241 C -0.19566 0.07199 -0.1974 0.05972 -0.20226 0.04907 C -0.20157 0.00926 -0.20243 -0.03333 -0.19757 -0.07315 C -0.19532 -0.0919 -0.19375 -0.11574 -0.18559 -0.13195 C -0.18212 -0.14722 -0.18802 -0.125 -0.18091 -0.13982 C -0.17882 -0.14421 -0.17796 -0.14954 -0.17622 -0.15417 C -0.17448 -0.15903 -0.17014 -0.16829 -0.17014 -0.16829 C -0.16719 -0.18009 -0.1632 -0.19028 -0.15955 -0.20162 C -0.15677 -0.20995 -0.15608 -0.21806 -0.15226 -0.22546 C -0.15035 -0.23426 -0.14584 -0.24097 -0.14289 -0.24931 C -0.14236 -0.25093 -0.14254 -0.25278 -0.14167 -0.25417 C -0.1408 -0.25556 -0.13924 -0.25625 -0.13802 -0.25718 C -0.13542 -0.26759 -0.12032 -0.28287 -0.11302 -0.28889 C -0.10973 -0.29537 -0.10191 -0.30162 -0.09636 -0.30486 C -0.0941 -0.30625 -0.09132 -0.30625 -0.08924 -0.3081 C -0.08039 -0.31551 -0.07049 -0.31945 -0.06059 -0.32384 C -0.05261 -0.33125 -0.0415 -0.33333 -0.03212 -0.33658 C -0.02257 -0.33982 -0.0132 -0.34445 -0.00348 -0.34607 C 0.00121 -0.34676 0.00607 -0.34699 0.01076 -0.34769 C 0.01354 -0.34815 0.01632 -0.34884 0.01909 -0.34931 C 0.03871 -0.34884 0.06961 -0.34931 0.09288 -0.34607 C 0.1026 -0.34468 0.1118 -0.34005 0.12152 -0.3382 C 0.13385 -0.33241 0.14722 -0.33102 0.15954 -0.32546 C 0.16354 -0.32361 0.16753 -0.32245 0.17152 -0.32083 C 0.17395 -0.31991 0.17864 -0.31759 0.17864 -0.31759 C 0.18663 -0.31019 0.1776 -0.31783 0.18576 -0.31273 C 0.1934 -0.30787 0.19913 -0.3007 0.20711 -0.29699 C 0.21093 -0.28935 0.2151 -0.2912 0.22031 -0.28426 C 0.22361 -0.27986 0.22864 -0.27037 0.23333 -0.26829 C 0.23489 -0.26227 0.23645 -0.25926 0.24045 -0.25556 C 0.24253 -0.24745 0.25364 -0.22384 0.25833 -0.21759 C 0.26267 -0.20046 0.2559 -0.2257 0.26198 -0.2081 C 0.26475 -0.19977 0.26632 -0.1919 0.27031 -0.18426 C 0.27204 -0.17732 0.27309 -0.1713 0.27621 -0.16528 C 0.2809 -0.1463 0.28402 -0.12778 0.28698 -0.1081 C 0.28941 -0.0463 0.28871 -0.08009 0.28698 0.02361 C 0.28663 0.04051 0.28628 0.05764 0.28576 0.07454 C 0.28489 0.10023 0.28003 0.12639 0.27378 0.15069 C 0.27048 0.16342 0.26909 0.17569 0.26198 0.18565 C 0.25885 0.19768 0.26354 0.18171 0.25711 0.19514 C 0.25642 0.19653 0.25659 0.19838 0.25607 0.2 C 0.25538 0.20162 0.25451 0.20301 0.25364 0.20463 C 0.25191 0.21157 0.24913 0.21852 0.24531 0.22361 C 0.2434 0.23148 0.2401 0.23704 0.23576 0.24282 C 0.23264 0.25486 0.23732 0.24005 0.23107 0.25069 C 0.2302 0.25208 0.23038 0.25393 0.22986 0.25555 C 0.22743 0.2618 0.22222 0.26898 0.21788 0.27292 C 0.21423 0.28032 0.20781 0.28773 0.20121 0.29028 C 0.19583 0.29514 0.18923 0.29954 0.18333 0.30301 C 0.18107 0.3044 0.17621 0.30625 0.17621 0.30625 C 0.1684 0.31342 0.15677 0.31574 0.14774 0.31898 C 0.14045 0.32153 0.13385 0.32546 0.12621 0.32685 C 0.10538 0.33079 0.08402 0.33079 0.06319 0.33171 C 0.03333 0.33079 0.01007 0.33009 -0.01789 0.32685 C -0.02726 0.32477 -0.03681 0.32338 -0.04636 0.32222 C -0.06441 0.31412 -0.08473 0.31366 -0.10348 0.3125 C -0.10573 0.31204 -0.11059 0.31134 -0.11302 0.30949 C -0.11546 0.30764 -0.11736 0.30417 -0.12014 0.30301 C -0.12257 0.30208 -0.12726 0.3 -0.12726 0.3 C -0.13368 0.29444 -0.1415 0.28889 -0.14879 0.28565 C -0.15625 0.2787 -0.16268 0.27037 -0.17014 0.26342 C -0.17205 0.25579 -0.17483 0.25046 -0.17969 0.24583 C -0.18247 0.24051 -0.18334 0.23634 -0.18681 0.23171 C -0.1882 0.22639 -0.19289 0.21736 -0.19289 0.21736 C -0.19427 0.21088 -0.19705 0.20393 -0.2 0.19838 C -0.20174 0.19143 -0.20486 0.18565 -0.20712 0.17917 C -0.21025 0.16991 -0.21233 0.15995 -0.21546 0.15069 C -0.2198 0.13773 -0.22118 0.12315 -0.22379 0.10949 C -0.22691 0.07245 -0.22587 0.09005 -0.22379 0.0206 C -0.22344 0.0081 -0.21771 -0.00857 -0.21546 -0.02083 C -0.21389 -0.0287 -0.21389 -0.03681 -0.21181 -0.04445 C -0.20851 -0.07037 -0.20296 -0.09537 -0.19757 -0.12083 C -0.19445 -0.13588 -0.19236 -0.1537 -0.18559 -0.16667 C -0.18264 -0.18056 -0.17535 -0.18889 -0.16893 -0.2 C -0.16632 -0.20463 -0.16424 -0.20972 -0.16181 -0.21435 C -0.15903 -0.21945 -0.15521 -0.22384 -0.15226 -0.2287 C -0.1448 -0.24167 -0.15105 -0.23519 -0.14393 -0.24144 C -0.14167 -0.24607 -0.13872 -0.25208 -0.13559 -0.25556 C -0.13351 -0.2581 -0.12848 -0.26204 -0.12848 -0.26204 C -0.12778 -0.26366 -0.12726 -0.26551 -0.12622 -0.26667 C -0.12396 -0.26921 -0.11893 -0.27315 -0.11893 -0.27315 C -0.11511 -0.28102 -0.10886 -0.28634 -0.10226 -0.28889 C -0.09618 -0.29745 -0.08611 -0.30764 -0.07726 -0.31111 C -0.07205 -0.31852 -0.06598 -0.31945 -0.05955 -0.32384 C -0.0507 -0.32986 -0.06094 -0.32477 -0.05226 -0.3287 C -0.04271 -0.3375 -0.02796 -0.3412 -0.01667 -0.34445 C -0.00591 -0.34745 0.00451 -0.35232 0.01545 -0.35417 C 0.03437 -0.35741 0.05382 -0.35787 0.07274 -0.3588 C 0.09062 -0.35972 0.10833 -0.35995 0.12621 -0.36042 C 0.21614 -0.35949 0.2585 -0.36065 0.32986 -0.35417 C 0.35191 -0.34977 0.3743 -0.34583 0.39652 -0.34306 C 0.40173 -0.34074 0.40659 -0.33982 0.41198 -0.33982 " pathEditMode="relative" ptsTypes="ffffffffffffffffffffffffffffffffffffffffffffffffffffffffffffffffffffff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22222E-6 C -0.0231 0.00347 -0.0382 0.00255 -0.06442 0.00162 C -0.07362 -0.00093 -0.08247 -0.00417 -0.09167 -0.00625 C -0.09584 -0.00718 -0.10365 -0.01111 -0.10365 -0.01111 C -0.10869 -0.01574 -0.11407 -0.01528 -0.1191 -0.01898 C -0.13282 -0.0294 -0.14758 -0.04051 -0.15834 -0.05556 C -0.16077 -0.06574 -0.15764 -0.05602 -0.1632 -0.06343 C -0.16633 -0.06759 -0.16824 -0.07338 -0.17153 -0.07778 C -0.1731 -0.08449 -0.17501 -0.08727 -0.17865 -0.09213 C -0.18039 -0.09931 -0.18282 -0.1044 -0.18455 -0.11111 C -0.18542 -0.11852 -0.18612 -0.12593 -0.18699 -0.13333 C -0.18872 -0.14861 -0.18646 -0.16412 -0.18577 -0.1794 C -0.18473 -0.20718 -0.17622 -0.23241 -0.16789 -0.25718 C -0.16494 -0.26597 -0.1658 -0.26921 -0.15955 -0.27454 C -0.15782 -0.28171 -0.15018 -0.29097 -0.14532 -0.29514 C -0.1415 -0.30255 -0.13455 -0.30533 -0.12865 -0.30949 C -0.12275 -0.31366 -0.11685 -0.31852 -0.11077 -0.32222 C -0.10591 -0.325 -0.10122 -0.32685 -0.09653 -0.33009 C -0.09167 -0.33333 -0.08733 -0.3375 -0.08212 -0.33958 C -0.06146 -0.3588 -0.03421 -0.36574 -0.00955 -0.36829 C 0.0144 -0.36759 0.04027 -0.36945 0.06423 -0.36181 C 0.0802 -0.35671 0.09583 -0.34676 0.11058 -0.3382 C 0.11406 -0.33611 0.11822 -0.33611 0.12135 -0.33333 C 0.12378 -0.33125 0.12586 -0.32824 0.12847 -0.32708 C 0.14305 -0.32037 0.15729 -0.3132 0.17135 -0.30486 C 0.17742 -0.30139 0.18315 -0.29722 0.18923 -0.29375 C 0.19149 -0.29236 0.19635 -0.29051 0.19635 -0.29051 C 0.19999 -0.28565 0.20121 -0.28148 0.2059 -0.2794 C 0.20867 -0.26829 0.20486 -0.28033 0.21058 -0.27153 C 0.21354 -0.2669 0.21614 -0.26204 0.21892 -0.25718 C 0.22308 -0.25 0.22447 -0.24445 0.22968 -0.23958 C 0.23176 -0.23125 0.2342 -0.22384 0.2368 -0.21597 C 0.23923 -0.20857 0.23958 -0.20324 0.24288 -0.19676 C 0.24739 -0.17755 0.25416 -0.1581 0.25711 -0.1382 C 0.26076 -0.11412 0.26336 -0.08912 0.26788 -0.06505 C 0.26996 -0.03056 0.271 0.00509 0.26666 0.03958 C 0.26579 0.05949 0.26597 0.08032 0.26301 0.1 C 0.26215 0.10555 0.26076 0.1118 0.25954 0.11736 C 0.25885 0.1206 0.25711 0.12708 0.25711 0.12708 C 0.25451 0.15116 0.24704 0.17199 0.2368 0.1919 C 0.23472 0.19583 0.23385 0.20208 0.23211 0.20625 C 0.22864 0.21458 0.22117 0.22778 0.21545 0.23333 C 0.21215 0.2463 0.21701 0.23032 0.21058 0.2412 C 0.20364 0.25255 0.21683 0.23958 0.2059 0.2493 C 0.20242 0.25579 0.20017 0.26204 0.19513 0.26667 C 0.19236 0.27731 0.19617 0.26597 0.19045 0.27454 C 0.18246 0.28657 0.1894 0.28217 0.18211 0.28542 C 0.18055 0.29167 0.17534 0.29815 0.17135 0.30139 C 0.17048 0.30301 0.16996 0.30509 0.16892 0.30625 C 0.16683 0.30856 0.1618 0.3125 0.1618 0.3125 C 0.16111 0.31412 0.16058 0.3162 0.15954 0.31736 C 0.15729 0.31967 0.15225 0.32384 0.15225 0.32384 C 0.14878 0.33102 0.14114 0.33495 0.13558 0.33958 C 0.12621 0.34745 0.1177 0.35393 0.10711 0.3588 C 0.09843 0.36296 0.11006 0.36204 0.09635 0.36505 C 0.08124 0.36805 0.06649 0.37083 0.05121 0.37292 C 0.03298 0.37176 0.02117 0.36991 0.00468 0.36667 C -0.00244 0.36528 -0.01667 0.36342 -0.01667 0.36342 C -0.02969 0.35903 -0.04219 0.35324 -0.05487 0.34768 C -0.05938 0.34352 -0.06442 0.34051 -0.0691 0.33657 C -0.07587 0.32292 -0.06702 0.33819 -0.07501 0.33009 C -0.07605 0.32893 -0.07639 0.32662 -0.07744 0.32546 C -0.07952 0.32292 -0.08212 0.32106 -0.08455 0.31898 C -0.08959 0.31412 -0.09358 0.30764 -0.09879 0.30301 C -0.10192 0.29074 -0.09723 0.30463 -0.10365 0.29653 C -0.10452 0.2956 -0.10417 0.29329 -0.10487 0.29213 C -0.10574 0.29074 -0.1073 0.29005 -0.10834 0.28866 C -0.11199 0.28472 -0.11389 0.27986 -0.11789 0.27616 C -0.12032 0.26667 -0.11719 0.27592 -0.12275 0.26829 C -0.1257 0.26412 -0.12744 0.2588 -0.12987 0.25393 C -0.13369 0.2463 -0.13768 0.23866 -0.14046 0.23009 C -0.14549 0.21481 -0.14028 0.22546 -0.14532 0.21597 C -0.15087 0.18704 -0.15799 0.15926 -0.16199 0.13009 C -0.16442 0.11273 -0.16476 0.09514 -0.16546 0.07778 C -0.16511 0.05602 -0.16511 0.03449 -0.16442 0.01273 C -0.16424 0.00625 -0.16216 -0.00023 -0.16077 -0.00625 C -0.15869 -0.01574 -0.15747 -0.02546 -0.15608 -0.03495 C -0.15122 -0.06898 -0.14636 -0.1037 -0.13577 -0.13495 C -0.13369 -0.1412 -0.13247 -0.14792 -0.12987 -0.15394 C -0.12987 -0.15417 -0.12379 -0.16551 -0.12275 -0.16829 C -0.12014 -0.17546 -0.11824 -0.18125 -0.1132 -0.18565 C -0.10782 -0.19607 -0.10313 -0.20533 -0.09532 -0.21273 C -0.09202 -0.21898 -0.08751 -0.22338 -0.08334 -0.22847 C -0.07344 -0.24005 -0.08021 -0.23658 -0.07275 -0.23958 C -0.06962 -0.24583 -0.06164 -0.25463 -0.05608 -0.25718 C -0.05244 -0.26435 -0.04549 -0.26713 -0.03942 -0.26991 C -0.02692 -0.27546 -0.0132 -0.27778 -6.38889E-6 -0.2794 C 0.02222 -0.27894 0.0776 -0.28611 0.10954 -0.27153 C 0.12326 -0.26528 0.13645 -0.25833 0.14999 -0.25232 C 0.15364 -0.2507 0.15694 -0.24769 0.16058 -0.24607 C 0.16301 -0.24491 0.16788 -0.24283 0.16788 -0.24283 C 0.17256 -0.23843 0.17708 -0.23634 0.18211 -0.23171 C 0.18333 -0.23056 0.18558 -0.22847 0.18558 -0.22847 C 0.19322 -0.21389 0.18263 -0.23218 0.19166 -0.22222 C 0.1927 -0.22107 0.19288 -0.21875 0.19392 -0.21736 C 0.19687 -0.21343 0.20121 -0.20949 0.20468 -0.20625 C 0.20746 -0.1956 0.20364 -0.20741 0.20954 -0.19838 C 0.21926 -0.18357 0.20972 -0.19306 0.21788 -0.18565 C 0.22048 -0.17431 0.21666 -0.18773 0.22256 -0.17778 C 0.2243 -0.175 0.22465 -0.1713 0.22621 -0.16829 C 0.22916 -0.15417 0.22482 -0.17315 0.22968 -0.1588 C 0.23576 -0.14097 0.22881 -0.15579 0.23454 -0.14445 C 0.23749 -0.13033 0.23315 -0.14931 0.23801 -0.13495 C 0.24062 -0.12755 0.24131 -0.11852 0.24392 -0.11111 C 0.24687 -0.10278 0.24982 -0.09491 0.25121 -0.08565 C 0.2552 -0.06088 0.25676 -0.03611 0.25954 -0.01111 C 0.25989 0.01852 0.26058 0.04815 0.26058 0.07778 C 0.26058 0.13009 0.25555 0.19491 0.23211 0.23958 C 0.22916 0.25139 0.23333 0.23657 0.22725 0.2493 C 0.22656 0.25069 0.22673 0.25255 0.22621 0.25393 C 0.22239 0.26296 0.21718 0.275 0.21058 0.28102 C 0.20763 0.28704 0.20399 0.29421 0.19878 0.29653 C 0.19548 0.30972 0.20034 0.29467 0.19392 0.30301 C 0.19305 0.3044 0.19374 0.30671 0.19288 0.30787 C 0.19079 0.31065 0.18801 0.31227 0.18558 0.31412 C 0.18315 0.31643 0.17847 0.3206 0.17847 0.3206 C 0.17447 0.3294 0.16805 0.33171 0.1618 0.33657 C 0.14027 0.35231 0.1177 0.36204 0.09288 0.36505 C 0.08142 0.36458 0.06979 0.36435 0.05833 0.36342 C 0.04253 0.36204 0.02239 0.35301 0.00711 0.34606 C 0.00225 0.34375 -0.00244 0.33935 -0.00712 0.33657 C -0.01251 0.33333 -0.01997 0.33264 -0.02501 0.32847 C -0.03021 0.32384 -0.03334 0.32176 -0.03942 0.31898 C -0.05122 0.31342 -0.03369 0.32176 -0.04653 0.31412 C -0.04879 0.31296 -0.05365 0.31088 -0.05365 0.31088 C -0.06025 0.30463 -0.06737 0.29861 -0.07501 0.29491 C -0.08386 0.2838 -0.09428 0.27569 -0.10365 0.26505 C -0.10608 0.26227 -0.10834 0.25972 -0.11077 0.25717 C -0.11303 0.25486 -0.11789 0.25069 -0.11789 0.25069 C -0.12067 0.24028 -0.11685 0.25092 -0.12275 0.24444 C -0.12379 0.24305 -0.12414 0.24097 -0.12501 0.23958 C -0.12813 0.23426 -0.1323 0.23102 -0.13577 0.22708 C -0.14185 0.21991 -0.14549 0.21018 -0.15244 0.20463 C -0.1533 0.20301 -0.15383 0.20139 -0.15487 0.2 C -0.15591 0.19861 -0.15747 0.19815 -0.15834 0.19676 C -0.16303 0.18958 -0.16355 0.18426 -0.1691 0.1794 C -0.17275 0.17176 -0.17449 0.16667 -0.17987 0.1618 C -0.18299 0.15023 -0.17848 0.16389 -0.18455 0.15393 C -0.18525 0.15255 -0.18508 0.15069 -0.18577 0.1493 C -0.18681 0.14745 -0.1882 0.14606 -0.18942 0.14444 C -0.1908 0.13796 -0.19289 0.13495 -0.19653 0.13009 C -0.20018 0.11597 -0.21407 0.10162 -0.21789 0.08727 C -0.21928 0.08217 -0.2224 0.07801 -0.22379 0.07292 C -0.22622 0.06366 -0.22622 0.06042 -0.23108 0.05393 C -0.23508 0.03704 -0.24046 0.02176 -0.24653 0.00625 C -0.24949 -0.00139 -0.24983 -0.00995 -0.25365 -0.01736 C -0.2665 -0.06898 -0.27258 -0.12292 -0.28577 -0.17454 C -0.28837 -0.18449 -0.29098 -0.19375 -0.2941 -0.20324 C -0.29723 -0.21273 -0.29792 -0.22315 -0.30244 -0.23171 C -0.30452 -0.24005 -0.30747 -0.24722 -0.30955 -0.25556 C -0.31094 -0.26088 -0.31476 -0.26482 -0.31667 -0.26991 C -0.31893 -0.27593 -0.31945 -0.2787 -0.32379 -0.28264 C -0.32657 -0.29352 -0.32258 -0.28033 -0.32865 -0.29213 C -0.33247 -0.29977 -0.33455 -0.30949 -0.34167 -0.31273 C -0.34567 -0.32037 -0.36164 -0.33519 -0.3691 -0.33958 C -0.37657 -0.34398 -0.37622 -0.33935 -0.37622 -0.34445 " pathEditMode="relative" ptsTypes="ffffffffffffffffffffffffffffffffffffffffffffffffffffffffffffffff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018 C -0.03211 -0.00671 -0.06076 -0.00879 -0.08923 -0.0118 C -0.09878 -0.01574 -0.10833 -0.01852 -0.1177 -0.02291 C -0.12066 -0.0243 -0.12638 -0.02569 -0.12847 -0.02754 C -0.13333 -0.03194 -0.13732 -0.03611 -0.1427 -0.03865 C -0.14548 -0.04421 -0.14826 -0.04606 -0.15225 -0.04977 C -0.15399 -0.05648 -0.15729 -0.05694 -0.16059 -0.0625 C -0.16354 -0.06736 -0.16736 -0.07153 -0.17013 -0.07685 C -0.17361 -0.08333 -0.17586 -0.08958 -0.1809 -0.09421 C -0.18229 -0.09953 -0.18385 -0.10347 -0.18559 -0.10856 C -0.18958 -0.1206 -0.19149 -0.13379 -0.19392 -0.14653 C -0.1934 -0.16435 -0.19635 -0.2037 -0.18437 -0.21967 C -0.18177 -0.22963 -0.17604 -0.23935 -0.17135 -0.24815 C -0.1677 -0.2625 -0.16423 -0.27662 -0.16059 -0.29097 C -0.15954 -0.29514 -0.15885 -0.30139 -0.15711 -0.30532 C -0.15052 -0.32083 -0.1375 -0.33472 -0.12482 -0.34028 C -0.11649 -0.34815 -0.10468 -0.34722 -0.09513 -0.34815 C -0.05677 -0.34699 -0.00868 -0.35185 0.02987 -0.33865 C 0.04757 -0.33264 0.06233 -0.31852 0.07987 -0.3118 C 0.08108 -0.31065 0.0823 -0.30949 0.08351 -0.30856 C 0.08455 -0.30787 0.08594 -0.30764 0.08698 -0.30694 C 0.09653 -0.29977 0.10504 -0.29097 0.11563 -0.28634 C 0.12066 -0.28148 0.12761 -0.27615 0.13351 -0.27361 C 0.13473 -0.27245 0.13577 -0.27106 0.13698 -0.27037 C 0.13924 -0.26898 0.1441 -0.26736 0.1441 -0.26713 C 0.15035 -0.2618 0.15087 -0.25926 0.15851 -0.25625 C 0.16303 -0.25208 0.16841 -0.25 0.17275 -0.24514 C 0.179 -0.23819 0.17309 -0.24166 0.17987 -0.23865 C 0.18438 -0.23287 0.19046 -0.22824 0.1941 -0.22129 C 0.19757 -0.21458 0.19983 -0.2081 0.20487 -0.2037 C 0.20573 -0.20208 0.20625 -0.20046 0.2073 -0.19907 C 0.20834 -0.19768 0.2099 -0.19722 0.21077 -0.19583 C 0.21667 -0.18565 0.20625 -0.19583 0.21563 -0.18796 C 0.22292 -0.17222 0.22917 -0.15578 0.23698 -0.14028 C 0.23768 -0.13889 0.23768 -0.13703 0.2382 -0.13541 C 0.23889 -0.13379 0.23976 -0.1324 0.24063 -0.13078 C 0.24497 -0.11342 0.2382 -0.13889 0.2441 -0.12129 C 0.24792 -0.10972 0.25 -0.09699 0.25244 -0.08472 C 0.25382 -0.06967 0.25695 -0.05532 0.25851 -0.04028 C 0.25973 -0.01227 0.26198 0.01574 0.2632 0.04375 C 0.26268 0.06597 0.26424 0.09908 0.25955 0.12315 C 0.25799 0.14051 0.25313 0.15672 0.24775 0.17246 C 0.24462 0.18172 0.24393 0.1926 0.23941 0.20093 C 0.23559 0.21597 0.23125 0.23241 0.22275 0.24375 C 0.21962 0.25602 0.22414 0.24121 0.21789 0.25185 C 0.21129 0.26297 0.22396 0.25 0.2132 0.25972 C 0.21285 0.26135 0.21285 0.26343 0.21198 0.26459 C 0.2099 0.26736 0.20487 0.27084 0.20487 0.27107 C 0.20157 0.27755 0.19671 0.28056 0.19184 0.28519 C 0.18941 0.2875 0.18455 0.29144 0.18455 0.29167 C 0.18143 0.29815 0.17674 0.29954 0.17153 0.30417 C 0.16771 0.30764 0.16511 0.31181 0.16077 0.31366 C 0.15244 0.32107 0.15608 0.31806 0.15018 0.32315 C 0.14809 0.325 0.14289 0.32639 0.14289 0.32662 C 0.11997 0.34792 0.08716 0.3456 0.06077 0.34861 C 0.03559 0.34769 0.01737 0.3463 -0.0059 0.34236 C -0.01319 0.33982 -0.00868 0.34144 -0.0177 0.3375 C -0.01892 0.33704 -0.02135 0.33588 -0.02135 0.33611 C -0.025 0.33241 -0.02795 0.33148 -0.03211 0.32963 C -0.03628 0.3257 -0.04166 0.32292 -0.04635 0.32014 C -0.04861 0.31875 -0.05138 0.31875 -0.05347 0.3169 C -0.06163 0.30949 -0.05781 0.31158 -0.06423 0.30903 C -0.06805 0.30556 -0.07864 0.29792 -0.08211 0.29306 C -0.08645 0.28704 -0.08402 0.28889 -0.08923 0.28681 C -0.09392 0.27662 -0.08854 0.28588 -0.09513 0.28033 C -0.09652 0.27917 -0.09739 0.27709 -0.09878 0.2757 C -0.10312 0.27107 -0.10868 0.2676 -0.11302 0.26297 C -0.12013 0.2551 -0.12934 0.24144 -0.13802 0.2375 C -0.14618 0.22662 -0.14236 0.23056 -0.14878 0.22477 C -0.14947 0.22315 -0.15017 0.22153 -0.15104 0.22014 C -0.15208 0.21829 -0.15381 0.21713 -0.15468 0.21528 C -0.1592 0.20625 -0.15173 0.21412 -0.15937 0.20741 C -0.16232 0.1956 -0.15816 0.20926 -0.16423 0.19931 C -0.16493 0.19815 -0.16475 0.19607 -0.16545 0.19468 C -0.16718 0.19121 -0.16961 0.18866 -0.17135 0.18519 C -0.1743 0.17338 -0.17013 0.18773 -0.17604 0.1757 C -0.17673 0.17431 -0.17656 0.17222 -0.17725 0.17084 C -0.18055 0.16297 -0.18541 0.1544 -0.18923 0.14699 C -0.1927 0.14005 -0.19131 0.14329 -0.19392 0.13264 C -0.19479 0.12894 -0.19878 0.12315 -0.19878 0.12338 C -0.20138 0.11204 -0.20451 0.10093 -0.20711 0.08982 C -0.20781 0.08658 -0.20868 0.08357 -0.20937 0.08033 C -0.20972 0.07871 -0.21059 0.0757 -0.21059 0.07593 C -0.21128 0.06875 -0.21302 0.06181 -0.21302 0.05486 C -0.21302 0.00324 -0.21649 -0.07893 -0.19149 -0.12916 C -0.18958 -0.13842 -0.18524 -0.14467 -0.18211 -0.15301 C -0.17847 -0.16296 -0.175 -0.17222 -0.17013 -0.18148 C -0.16892 -0.18611 -0.16718 -0.19166 -0.16545 -0.19583 C -0.16406 -0.1993 -0.16059 -0.20532 -0.16059 -0.20509 C -0.15885 -0.21227 -0.15677 -0.21898 -0.15225 -0.22291 C -0.14947 -0.22824 -0.14878 -0.23194 -0.14392 -0.23403 C -0.14305 -0.23565 -0.14253 -0.2375 -0.14149 -0.23865 C -0.13941 -0.2412 -0.13437 -0.24514 -0.13437 -0.2449 C -0.12812 -0.2581 -0.13663 -0.24282 -0.12847 -0.25139 C -0.12725 -0.25254 -0.12708 -0.25486 -0.12604 -0.25625 C -0.12118 -0.2618 -0.1125 -0.26574 -0.10816 -0.27199 C -0.10086 -0.28217 -0.1085 -0.27291 -0.10104 -0.27847 C -0.09878 -0.28009 -0.09322 -0.28541 -0.09045 -0.28796 C -0.08645 -0.29166 -0.0743 -0.2949 -0.06892 -0.29745 C -0.03541 -0.31273 -0.00329 -0.32893 0.0323 -0.3324 C 0.05122 -0.33148 0.06945 -0.33009 0.0882 -0.32754 C 0.10296 -0.32338 0.11841 -0.32453 0.13351 -0.32291 C 0.13976 -0.32083 0.14619 -0.31875 0.15244 -0.31643 C 0.15487 -0.31551 0.15712 -0.31365 0.15955 -0.31319 C 0.16823 -0.31157 0.179 -0.30903 0.18698 -0.3037 C 0.19063 -0.30139 0.1941 -0.29815 0.19775 -0.29583 C 0.2 -0.29444 0.20278 -0.29444 0.20487 -0.29259 C 0.20851 -0.28958 0.21146 -0.28657 0.21563 -0.28472 C 0.22362 -0.27731 0.23247 -0.27153 0.24063 -0.26412 C 0.24723 -0.25833 0.25174 -0.24907 0.25851 -0.24352 C 0.26112 -0.23796 0.26337 -0.23379 0.26684 -0.22916 C 0.26875 -0.2199 0.26632 -0.22847 0.27153 -0.21967 C 0.27622 -0.2118 0.27934 -0.20324 0.28455 -0.19583 C 0.28646 -0.18796 0.29271 -0.1794 0.29653 -0.17199 C 0.30226 -0.16065 0.30869 -0.15 0.31441 -0.13865 C 0.31719 -0.13333 0.31789 -0.12916 0.32153 -0.1243 C 0.32466 -0.11273 0.32014 -0.12662 0.32622 -0.11643 C 0.32691 -0.11504 0.32691 -0.11319 0.32744 -0.1118 C 0.33091 -0.1037 0.3349 -0.09606 0.3382 -0.08796 C 0.34237 -0.07824 0.34757 -0.06921 0.35122 -0.05926 C 0.35573 -0.04699 0.35851 -0.03426 0.36198 -0.02129 C 0.36355 -0.01528 0.36684 -0.0081 0.3691 -0.00208 C 0.37414 0.01181 0.37709 0.02709 0.3823 0.04074 C 0.38316 0.04283 0.38403 0.04792 0.38455 0.05023 C 0.38525 0.05347 0.38698 0.05972 0.38698 0.05996 C 0.38959 0.08704 0.39445 0.11412 0.39896 0.14074 C 0.40105 0.15324 0.40174 0.16667 0.40487 0.17871 C 0.40573 0.18797 0.40625 0.19699 0.40851 0.20579 C 0.41216 0.23843 0.41077 0.27153 0.41441 0.30417 C 0.41511 0.32176 0.41789 0.3419 0.41789 0.35972 " pathEditMode="relative" rAng="0" ptsTypes="fffffffffffffffffffffffffffffffffffffffffffffffffffffffffffffffff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0.03038 -0.00695 0.06094 -0.00671 0.09166 -0.00787 C 0.1092 -0.00741 0.12656 -0.00741 0.1441 -0.00648 C 0.15295 -0.00602 0.1717 0.0037 0.1809 0.00787 C 0.18368 0.00903 0.18541 0.01319 0.18819 0.01435 C 0.18941 0.01481 0.19045 0.01528 0.19166 0.01574 C 0.1934 0.02685 0.19219 0.02153 0.19531 0.03333 C 0.19566 0.03495 0.19653 0.03796 0.19653 0.03796 C 0.19861 0.05694 0.19878 0.06458 0.19757 0.08727 C 0.19583 0.11898 0.1842 0.14491 0.16788 0.16666 C 0.16354 0.17245 0.15816 0.17708 0.15364 0.18241 C 0.14201 0.19629 0.15087 0.18842 0.14288 0.19514 C 0.1401 0.20069 0.1375 0.20278 0.13333 0.20625 C 0.13021 0.21273 0.12482 0.21759 0.12031 0.22222 C 0.11805 0.22454 0.11319 0.22847 0.11319 0.22847 C 0.10833 0.23819 0.09757 0.24699 0.08923 0.25069 C 0.07656 0.2625 0.05625 0.26528 0.04166 0.26666 C 0.01823 0.2662 -0.00504 0.26597 -0.02847 0.26504 C -0.04827 0.26412 -0.06771 0.25509 -0.08681 0.24907 C -0.09202 0.24745 -0.09722 0.24467 -0.10243 0.24282 C -0.10764 0.24097 -0.11424 0.24143 -0.1191 0.23796 C -0.12153 0.23611 -0.12361 0.23287 -0.12622 0.23171 C -0.12865 0.23055 -0.13125 0.23032 -0.13334 0.22847 C -0.13455 0.22754 -0.13559 0.22616 -0.13681 0.22546 C -0.13924 0.22407 -0.1441 0.22222 -0.1441 0.22222 C -0.14531 0.22106 -0.14636 0.21991 -0.14757 0.21898 C -0.14879 0.21829 -0.15018 0.21829 -0.15122 0.21736 C -0.16024 0.20949 -0.14948 0.21504 -0.15834 0.21111 C -0.16684 0.20347 -0.17483 0.19491 -0.18334 0.18727 C -0.18681 0.18403 -0.1941 0.17778 -0.1941 0.17778 C -0.1967 0.17199 -0.20035 0.17037 -0.20347 0.16504 C -0.21077 0.15254 -0.20521 0.15856 -0.21181 0.15231 C -0.21372 0.14514 -0.2184 0.14004 -0.22014 0.13333 C -0.22292 0.12222 -0.22587 0.11111 -0.22847 0.1 C -0.2309 0.05069 -0.23802 -0.00671 -0.22743 -0.05394 C -0.22552 -0.07153 -0.22118 -0.08773 -0.21788 -0.10486 C -0.21545 -0.11759 -0.21146 -0.1338 -0.2059 -0.14445 C -0.20226 -0.15903 -0.19011 -0.17894 -0.18334 -0.19213 C -0.17986 -0.19884 -0.17778 -0.20533 -0.17257 -0.20949 C -0.17101 -0.21273 -0.17031 -0.2169 -0.16788 -0.21898 C -0.16545 -0.22107 -0.16077 -0.22546 -0.16077 -0.22546 C -0.1592 -0.23102 -0.15417 -0.23773 -0.15 -0.23982 C -0.14497 -0.24931 -0.13073 -0.26134 -0.12257 -0.26505 C -0.11702 -0.27014 -0.12049 -0.26759 -0.11181 -0.27153 L -0.11181 -0.27153 C -0.10243 -0.27963 -0.09063 -0.28218 -0.07969 -0.28426 C -0.03629 -0.2831 0.00208 -0.28125 0.0441 -0.27315 C 0.05069 -0.27014 0.05764 -0.26921 0.06423 -0.26667 C 0.07257 -0.26366 0.08073 -0.25996 0.08923 -0.25718 C 0.09219 -0.25625 0.09896 -0.25417 0.10121 -0.25232 C 0.1059 -0.24838 0.10347 -0.25 0.10833 -0.24769 C 0.11111 -0.24213 0.11371 -0.23866 0.11788 -0.23496 C 0.12066 -0.2294 0.12569 -0.22269 0.12986 -0.21898 C 0.13541 -0.20787 0.13212 -0.21158 0.13819 -0.20648 C 0.14132 -0.2 0.14444 -0.19375 0.14757 -0.18727 C 0.14913 -0.18403 0.15087 -0.18102 0.15243 -0.17778 C 0.1533 -0.17616 0.15486 -0.17315 0.15486 -0.17315 C 0.15607 -0.16759 0.15694 -0.16366 0.15955 -0.1588 C 0.16302 -0.14468 0.15798 -0.16366 0.16319 -0.14931 C 0.1658 -0.14213 0.16701 -0.1331 0.1691 -0.12546 C 0.17326 -0.10926 0.17378 -0.09005 0.175 -0.07315 C 0.17465 -0.04838 0.17812 0.00347 0.17031 0.03495 C 0.16892 0.04977 0.16562 0.07291 0.16198 0.08727 C 0.16094 0.09722 0.16076 0.10787 0.15833 0.11736 C 0.15764 0.12824 0.15729 0.14004 0.15486 0.15069 C 0.15156 0.16551 0.14653 0.17916 0.14288 0.19352 C 0.14201 0.19722 0.13976 0.2 0.13819 0.20324 C 0.1368 0.20602 0.13715 0.20995 0.13576 0.21273 C 0.1342 0.21597 0.1309 0.22222 0.1309 0.22222 C 0.12951 0.2287 0.12726 0.23194 0.12378 0.23657 C 0.1217 0.24444 0.1158 0.25879 0.11076 0.26342 C 0.10868 0.27199 0.10434 0.28055 0.09878 0.28565 C 0.09479 0.29421 0.08715 0.30555 0.0809 0.31111 C 0.07639 0.32014 0.07048 0.32129 0.06423 0.32685 C 0.06059 0.33009 0.05781 0.33495 0.05364 0.33657 C 0.05121 0.3375 0.0441 0.34004 0.04288 0.3412 C 0.03611 0.34722 0.02795 0.34884 0.02031 0.35231 C 0.01128 0.35625 0.00173 0.35625 -0.00712 0.36018 C -0.02118 0.36643 -0.03542 0.36736 -0.05 0.36991 C -0.07604 0.36898 -0.09653 0.36551 -0.12136 0.36342 C -0.17136 0.36435 -0.21962 0.36829 -0.2691 0.37129 C -0.31163 0.37662 -0.29306 0.375 -0.37743 0.37129 C -0.38594 0.37083 -0.39393 0.36666 -0.40243 0.36666 " pathEditMode="relative" ptsTypes="ffffffffffff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143000"/>
            <a:ext cx="4214813" cy="4421188"/>
          </a:xfrm>
          <a:prstGeom prst="ellips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357438"/>
            <a:ext cx="2286000" cy="2468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071538" y="592933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Большой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000875" y="5643563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Маленький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483" grpId="0"/>
      <p:bldP spid="20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4786313"/>
            <a:ext cx="1857375" cy="1857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25" y="4857750"/>
            <a:ext cx="1989138" cy="1714500"/>
          </a:xfrm>
          <a:prstGeom prst="triangl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4857750"/>
            <a:ext cx="1714500" cy="1714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4857750"/>
            <a:ext cx="2786062" cy="1714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642938"/>
            <a:ext cx="1785938" cy="17859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929058" y="2643182"/>
            <a:ext cx="221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0.01922 -0.01267 0.03334 -0.02378 0.04607 C -0.02864 0.05186 -0.0342 0.06436 -0.04045 0.06667 C -0.04201 0.06991 -0.0427 0.07431 -0.04513 0.07639 C -0.04965 0.0801 -0.05243 0.08195 -0.0559 0.08889 C -0.0592 0.09537 -0.05711 0.0926 -0.0618 0.09699 C -0.06475 0.10255 -0.06892 0.10926 -0.07378 0.11111 C -0.07534 0.1176 -0.07795 0.11875 -0.08211 0.12223 C -0.08472 0.13264 -0.08125 0.12269 -0.0868 0.12871 C -0.08784 0.12986 -0.08819 0.13218 -0.08923 0.13334 C -0.09132 0.13588 -0.09635 0.13982 -0.09635 0.13982 C -0.10382 0.15394 -0.09375 0.13658 -0.10225 0.14607 C -0.10329 0.14723 -0.10364 0.14954 -0.10468 0.15093 C -0.11093 0.15834 -0.11892 0.16297 -0.12604 0.16829 C -0.13142 0.17223 -0.13472 0.17686 -0.14045 0.1794 C -0.14774 0.18588 -0.15069 0.18866 -0.15833 0.19213 C -0.16076 0.19329 -0.16545 0.19537 -0.16545 0.19537 C -0.1717 0.20116 -0.17968 0.20324 -0.1868 0.20648 C -0.1934 0.20949 -0.2085 0.21366 -0.21302 0.2176 C -0.21666 0.22084 -0.21961 0.22199 -0.22378 0.22385 C -0.2309 0.23056 -0.24062 0.23287 -0.24878 0.23658 C -0.27204 0.24723 -0.29409 0.25394 -0.31892 0.25556 C -0.32847 0.2551 -0.33802 0.25533 -0.34757 0.25417 C -0.35 0.25394 -0.35225 0.25209 -0.35468 0.25093 C -0.3559 0.25047 -0.35833 0.24931 -0.35833 0.24931 C -0.36059 0.24723 -0.36336 0.24676 -0.36545 0.24445 C -0.37326 0.23635 -0.36197 0.24236 -0.37135 0.2382 C -0.37222 0.23658 -0.37274 0.23473 -0.37378 0.23334 C -0.37482 0.23195 -0.37638 0.23172 -0.37725 0.23033 C -0.38316 0.22153 -0.38645 0.21019 -0.3927 0.20162 C -0.39583 0.18982 -0.39114 0.2044 -0.39757 0.19375 C -0.39843 0.19236 -0.39826 0.19051 -0.39878 0.18889 C -0.40052 0.18403 -0.40243 0.17917 -0.40468 0.17477 C -0.40816 0.16065 -0.40312 0.17963 -0.40833 0.16528 C -0.41024 0.16019 -0.41041 0.15579 -0.41302 0.15093 C -0.41597 0.13959 -0.41406 0.14422 -0.4177 0.13658 C -0.41944 0.12778 -0.42031 0.11829 -0.42257 0.10973 C -0.42378 0.08357 -0.4243 0.04306 -0.4118 0.01922 C -0.41007 0.01227 -0.40798 0.00556 -0.40347 0.00162 C -0.40191 -0.00439 -0.39722 -0.01088 -0.3927 -0.0125 C -0.3901 -0.01828 -0.3875 -0.01852 -0.38333 -0.02222 C -0.37638 -0.02847 -0.36961 -0.03287 -0.3618 -0.03634 C -0.35347 -0.04421 -0.33975 -0.04838 -0.32968 -0.05069 C -0.32413 -0.05208 -0.31302 -0.05393 -0.31302 -0.05393 C -0.30034 -0.05949 -0.28263 -0.06018 -0.26892 -0.06342 C -0.24843 -0.07291 -0.2217 -0.07222 -0.20104 -0.07291 C -0.17569 -0.07361 -0.15052 -0.07407 -0.125 -0.07453 C -0.08454 -0.0824 -0.04305 -0.07615 -0.00225 -0.07291 C 0.05747 -0.06273 0.10157 -0.06134 0.16667 -0.06018 C 0.17396 -0.0581 0.18178 -0.05671 0.18941 -0.05555 C 0.20348 -0.05069 0.21841 -0.04838 0.2323 -0.04282 C 0.24341 -0.03819 0.25452 -0.03356 0.26563 -0.02847 C 0.27223 -0.02546 0.27691 -0.01875 0.28334 -0.01574 C 0.28629 -0.01018 0.29462 0.00116 0.29896 0.00486 C 0.30035 0.01135 0.30191 0.01389 0.30608 0.0176 C 0.30643 0.01829 0.31181 0.02917 0.3132 0.03195 C 0.31407 0.03357 0.31563 0.03658 0.31563 0.03658 C 0.31684 0.0419 0.31945 0.04561 0.32032 0.05093 C 0.32292 0.06667 0.32448 0.08287 0.32743 0.09861 C 0.32605 0.12431 0.32344 0.15278 0.31077 0.17315 C 0.30678 0.17963 0.30174 0.18403 0.29775 0.19051 C 0.29688 0.1919 0.29653 0.19422 0.29532 0.19537 C 0.29428 0.19653 0.29271 0.19607 0.29167 0.19699 C 0.28924 0.19885 0.28698 0.20116 0.28455 0.20324 C 0.28334 0.2044 0.28108 0.20648 0.28108 0.20648 C 0.27639 0.21528 0.28125 0.20787 0.275 0.21273 C 0.27257 0.21459 0.26789 0.21922 0.26789 0.21922 C 0.26424 0.22662 0.25695 0.22986 0.25122 0.23496 C 0.23646 0.24792 0.20243 0.26297 0.18455 0.26366 C 0.15921 0.26459 0.13368 0.26482 0.10834 0.26528 C 0.07188 0.26806 0.03542 0.26806 -0.00121 0.26991 C -0.02656 0.27547 -0.05468 0.27408 -0.07968 0.27477 C -0.09062 0.27963 -0.10295 0.27963 -0.11423 0.28102 C -0.12447 0.28449 -0.11527 0.28172 -0.13437 0.28426 C -0.14774 0.28588 -0.16093 0.28936 -0.17378 0.29375 C -0.18003 0.29584 -0.18576 0.29746 -0.19166 0.3 C -0.19704 0.30232 -0.19791 0.30278 -0.20225 0.30486 C -0.20347 0.30533 -0.2059 0.30648 -0.2059 0.30648 C -0.20972 0.30996 -0.21267 0.31088 -0.21666 0.31273 C -0.22847 0.32338 -0.24236 0.32894 -0.2559 0.33496 C -0.26128 0.34005 -0.26753 0.34329 -0.27378 0.34607 C -0.28177 0.35348 -0.29218 0.35787 -0.29878 0.36829 C -0.29965 0.36968 -0.3 0.37199 -0.30104 0.37315 C -0.30329 0.3757 -0.30833 0.3794 -0.30833 0.3794 C -0.30885 0.38056 -0.31215 0.38797 -0.31302 0.38889 C -0.3151 0.39144 -0.32013 0.39537 -0.32013 0.39537 C -0.32309 0.4007 -0.32552 0.4044 -0.32968 0.40811 C -0.33281 0.41389 -0.33715 0.42014 -0.34166 0.42385 C -0.34479 0.43079 -0.34739 0.43681 -0.35225 0.44144 C -0.35538 0.45324 -0.35069 0.43866 -0.35711 0.44931 C -0.35798 0.4507 -0.35781 0.45255 -0.35833 0.45417 C -0.36111 0.46181 -0.36458 0.46991 -0.36666 0.47778 C -0.36805 0.48797 -0.36892 0.49838 -0.37135 0.50811 C -0.3743 0.53519 -0.37847 0.5632 -0.37847 0.59051 " pathEditMode="relative" ptsTypes="fffffffffffffffffffffffffffffffffffffffff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4786313"/>
            <a:ext cx="1857375" cy="1857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25" y="4857750"/>
            <a:ext cx="1989138" cy="1714500"/>
          </a:xfrm>
          <a:prstGeom prst="triangl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4857750"/>
            <a:ext cx="1714500" cy="1714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4857750"/>
            <a:ext cx="2786062" cy="1714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571500"/>
            <a:ext cx="2643187" cy="16430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357563" y="2928938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25 C 0.04809 -0.01065 0.09896 -0.00787 0.14775 0.00162 C 0.16268 0.00463 0.17709 0.00926 0.19184 0.01273 C 0.19948 0.01643 0.20781 0.01921 0.21563 0.02222 C 0.21997 0.02616 0.2224 0.02847 0.22639 0.03194 C 0.22761 0.03287 0.22986 0.03495 0.22986 0.03518 C 0.23299 0.04722 0.22847 0.03241 0.23472 0.04305 C 0.23542 0.04421 0.23525 0.0463 0.23577 0.04768 C 0.23924 0.05579 0.24393 0.06366 0.24775 0.07153 C 0.24844 0.07292 0.24844 0.07477 0.24896 0.07639 C 0.25087 0.08125 0.25382 0.08611 0.25608 0.09051 C 0.25868 0.10046 0.26198 0.10926 0.26441 0.11921 C 0.26597 0.12546 0.2665 0.13194 0.26806 0.13819 C 0.26719 0.17523 0.26788 0.2125 0.25243 0.24444 C 0.24879 0.25208 0.24705 0.25718 0.24184 0.26204 C 0.23785 0.26968 0.23177 0.27801 0.22518 0.28102 C 0.22205 0.28727 0.22014 0.28704 0.21563 0.29051 C 0.21059 0.29444 0.20677 0.30069 0.20139 0.30324 C 0.19809 0.30972 0.18403 0.32083 0.17743 0.32384 C 0.12813 0.36875 0.05486 0.36481 -0.00104 0.36667 C -0.01423 0.37037 -0.02812 0.37153 -0.04149 0.37315 C -0.06805 0.37268 -0.09479 0.37245 -0.12135 0.37153 C -0.14548 0.3706 -0.17309 0.35579 -0.19757 0.35093 C -0.20278 0.34861 -0.20764 0.34722 -0.21302 0.34606 C -0.22587 0.34005 -0.24132 0.33958 -0.25469 0.33657 C -0.26649 0.33125 -0.27847 0.32778 -0.29028 0.32222 C -0.29305 0.32106 -0.29583 0.32037 -0.29861 0.31921 C -0.30104 0.31805 -0.3059 0.31597 -0.3059 0.3162 C -0.31823 0.3044 -0.30104 0.31991 -0.31302 0.31111 C -0.32014 0.30602 -0.32326 0.30139 -0.3309 0.29861 C -0.33594 0.29398 -0.33941 0.28958 -0.34514 0.2875 C -0.3559 0.27755 -0.34149 0.29167 -0.35104 0.2794 C -0.35312 0.27685 -0.3559 0.27523 -0.35816 0.27315 C -0.35903 0.27153 -0.35955 0.26968 -0.36059 0.26829 C -0.36163 0.2669 -0.36337 0.26667 -0.36423 0.26528 C -0.36875 0.25856 -0.37205 0.24884 -0.37604 0.24143 C -0.37812 0.23356 -0.38021 0.22569 -0.38194 0.21759 C -0.3816 0.19491 -0.3816 0.17199 -0.3809 0.1493 C -0.38021 0.12477 -0.37378 0.09792 -0.36771 0.07477 C -0.36614 0.06875 -0.36094 0.06111 -0.35816 0.05555 C -0.35399 0.04699 -0.34896 0.03356 -0.34149 0.03032 C -0.33559 0.01782 -0.34323 0.03171 -0.33559 0.02384 C -0.33455 0.02268 -0.3342 0.02037 -0.33316 0.01921 C -0.33212 0.01829 -0.33073 0.01829 -0.32969 0.01759 C -0.32535 0.01458 -0.32361 0.01018 -0.31892 0.0081 C -0.31528 0.00324 -0.3125 0.00208 -0.30816 -0.00139 C -0.30451 -0.00926 -0.30729 -0.00556 -0.29861 -0.00949 C -0.29722 -0.01019 -0.29635 -0.01181 -0.29514 -0.0125 C -0.28194 -0.02037 -0.26649 -0.0257 -0.25225 -0.02847 C -0.15486 -0.02778 -0.06059 -0.02778 0.03577 -0.02361 C 0.05452 -0.0213 0.07309 -0.01968 0.09184 -0.01736 C 0.11094 -0.01204 0.13125 -0.0132 0.15018 -0.00625 C 0.15573 -0.00417 0.16424 -0.00208 0.1691 0.00162 C 0.17448 0.00555 0.17778 0.01018 0.18351 0.01273 C 0.18733 0.0162 0.19236 0.02361 0.19653 0.02546 C 0.19775 0.02708 0.19879 0.02893 0.20018 0.03032 C 0.20243 0.03264 0.20729 0.03657 0.20729 0.0368 C 0.20816 0.03819 0.20868 0.04005 0.20972 0.04143 C 0.21181 0.04398 0.21684 0.04768 0.21684 0.04792 C 0.21823 0.05347 0.22344 0.05995 0.22743 0.06366 C 0.2349 0.07801 0.22431 0.0588 0.23351 0.07153 C 0.23768 0.07731 0.24011 0.08449 0.24531 0.08889 C 0.24618 0.09051 0.2467 0.09236 0.24775 0.09375 C 0.24879 0.09514 0.25052 0.09537 0.25139 0.09699 C 0.2559 0.10463 0.24792 0.09954 0.25608 0.10324 C 0.26146 0.11412 0.25799 0.11157 0.26441 0.11435 C 0.26597 0.11759 0.26667 0.12176 0.2691 0.12384 C 0.27344 0.12778 0.27656 0.13009 0.27986 0.13657 C 0.28299 0.14305 0.28108 0.14028 0.28577 0.14444 C 0.28889 0.15069 0.29254 0.1581 0.29775 0.16042 C 0.29809 0.16204 0.29809 0.16412 0.29896 0.16528 C 0.30104 0.16805 0.30608 0.17153 0.30608 0.17176 C 0.31146 0.18241 0.30799 0.17986 0.31441 0.18264 C 0.31719 0.19352 0.31337 0.18194 0.3191 0.19051 C 0.32448 0.19861 0.329 0.21018 0.33351 0.21921 C 0.33594 0.22384 0.3382 0.2287 0.34063 0.23333 C 0.3415 0.23495 0.34306 0.23819 0.34306 0.23843 C 0.34601 0.25231 0.34167 0.23333 0.34653 0.24768 C 0.35261 0.26551 0.34566 0.25069 0.35139 0.26204 C 0.35452 0.27569 0.34983 0.25648 0.35486 0.27153 C 0.36059 0.28866 0.35417 0.27477 0.35972 0.28588 C 0.36233 0.29722 0.36059 0.29259 0.36441 0.3 C 0.3658 0.30532 0.36806 0.30903 0.3691 0.31435 C 0.37188 0.32847 0.37275 0.34352 0.37639 0.35718 C 0.3783 0.38171 0.38247 0.4044 0.38472 0.4287 C 0.38403 0.45116 0.38559 0.47778 0.37986 0.5 C 0.37795 0.51759 0.3757 0.53426 0.37153 0.55093 C 0.36979 0.56643 0.36736 0.58171 0.36441 0.59699 C 0.3625 0.60741 0.35851 0.61968 0.35851 0.63032 " pathEditMode="relative" rAng="0" ptsTypes="ffffffffffffffffffffffffffffffffffffffffffffffffffffffffffffffffffffffffffffffffffffffff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1" animBg="1"/>
      <p:bldP spid="9" grpId="2" animBg="1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4786313"/>
            <a:ext cx="1857375" cy="1857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25" y="4857750"/>
            <a:ext cx="1989138" cy="1714500"/>
          </a:xfrm>
          <a:prstGeom prst="triangl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4857750"/>
            <a:ext cx="1714500" cy="1714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4857750"/>
            <a:ext cx="2786062" cy="1714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6188" y="357188"/>
            <a:ext cx="1571625" cy="15716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929063" y="25003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Квадрат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828 C 0.00417 0.02106 0.01059 0.02268 0.01701 0.02477 C 0.02344 0.02685 0.02969 0.03055 0.03611 0.03264 C 0.04028 0.03657 0.04427 0.03727 0.04913 0.03889 C 0.05816 0.04699 0.0717 0.05347 0.08247 0.05648 C 0.09531 0.06481 0.07795 0.05416 0.09323 0.06111 C 0.09861 0.06342 0.10313 0.06736 0.10868 0.06921 C 0.11701 0.07569 0.12552 0.08032 0.1349 0.08333 C 0.14549 0.09074 0.15625 0.09722 0.16701 0.10393 C 0.17153 0.11018 0.17674 0.11527 0.18125 0.12152 C 0.18403 0.13588 0.18264 0.13009 0.1849 0.13889 C 0.18767 0.17639 0.1934 0.22106 0.17778 0.25486 C 0.17639 0.26157 0.17431 0.2662 0.1717 0.27222 C 0.1684 0.27986 0.16823 0.28773 0.16215 0.29282 C 0.15781 0.30208 0.15069 0.30764 0.14444 0.31481 C 0.14115 0.31875 0.13733 0.325 0.13368 0.32777 C 0.13142 0.32939 0.12899 0.32986 0.12656 0.33102 C 0.12049 0.33379 0.11649 0.33865 0.1099 0.34051 C 0.10486 0.34514 0.09896 0.34606 0.09323 0.34838 C 0.0849 0.35578 0.07292 0.35833 0.06337 0.36273 C 0.04288 0.37199 0.02188 0.38009 0.00035 0.38333 C -0.02865 0.39629 -0.06267 0.39583 -0.09253 0.39768 C -0.12951 0.39722 -0.16632 0.39745 -0.2033 0.39606 C -0.21997 0.39537 -0.23281 0.3912 -0.24844 0.38657 C -0.25486 0.38472 -0.26632 0.3824 -0.27222 0.37708 C -0.28056 0.36967 -0.27674 0.37176 -0.28299 0.36921 C -0.29062 0.3625 -0.29809 0.35578 -0.3033 0.34537 C -0.30417 0.34375 -0.30469 0.34213 -0.30556 0.34051 C -0.30712 0.33727 -0.30885 0.33426 -0.31042 0.33102 C -0.31128 0.32939 -0.31285 0.32615 -0.31285 0.32639 C -0.31354 0.32291 -0.31441 0.3199 -0.3151 0.31666 C -0.31545 0.31458 -0.3158 0.3125 -0.31632 0.31018 C -0.31701 0.30717 -0.31875 0.30069 -0.31875 0.30092 C -0.32031 0.28889 -0.32101 0.27662 -0.32222 0.26435 C -0.3217 0.24189 -0.32292 0.22176 -0.31753 0.20092 C -0.31615 0.18819 -0.31458 0.17361 -0.3092 0.16273 C -0.30451 0.13912 -0.28767 0.11157 -0.27118 0.10092 C -0.2651 0.09282 -0.25781 0.08935 -0.24965 0.08657 C -0.23889 0.07916 -0.22587 0.0787 -0.21389 0.07708 C -0.18542 0.07291 -0.15712 0.07083 -0.1283 0.06921 C -0.09288 0.06967 -0.05764 0.06967 -0.02222 0.0706 C 0.00538 0.07129 0.03247 0.07893 0.0599 0.08171 C 0.06875 0.08588 0.07813 0.08541 0.08715 0.08819 C 0.1033 0.09305 0.11979 0.09606 0.13611 0.0993 C 0.14479 0.10324 0.1408 0.10185 0.14792 0.10393 C 0.1533 0.10879 0.16076 0.11157 0.16701 0.11365 C 0.17205 0.11875 0.1776 0.12199 0.18368 0.12477 C 0.18976 0.13078 0.19583 0.13264 0.20156 0.14051 C 0.20729 0.14838 0.21198 0.15717 0.21701 0.16597 C 0.2191 0.17407 0.21771 0.1699 0.22292 0.18032 C 0.22361 0.18194 0.22535 0.18495 0.22535 0.18518 C 0.22726 0.1949 0.23142 0.2037 0.23368 0.21365 C 0.23646 0.22615 0.23281 0.21736 0.23715 0.22615 C 0.2375 0.22939 0.23785 0.23264 0.23837 0.23588 C 0.23906 0.24004 0.2408 0.24838 0.2408 0.24861 C 0.23976 0.27662 0.23785 0.30555 0.22535 0.32939 C 0.22257 0.34051 0.21667 0.34953 0.21215 0.35949 C 0.20955 0.36527 0.20885 0.36898 0.20503 0.37384 C 0.20226 0.38495 0.19375 0.39328 0.18837 0.40254 C 0.18177 0.41412 0.18698 0.41064 0.18003 0.41365 C 0.1783 0.42037 0.17535 0.41898 0.1717 0.42477 C 0.16389 0.43727 0.15451 0.44884 0.14549 0.45949 C 0.14063 0.46504 0.13767 0.47245 0.13247 0.47708 C 0.13056 0.48402 0.12535 0.48865 0.1217 0.49421 C 0.11684 0.50208 0.11319 0.51157 0.10868 0.5199 C 0.10538 0.52592 0.10486 0.52291 0.10278 0.52939 C 0.1 0.53773 0.09722 0.54652 0.09444 0.55486 C 0.09167 0.56319 0.09097 0.57129 0.08715 0.5787 C 0.0849 0.58865 0.07969 0.59722 0.07656 0.60717 C 0.07292 0.61828 0.07101 0.63032 0.06823 0.64189 C 0.06649 0.6493 0.06337 0.65671 0.06337 0.66412 " pathEditMode="relative" rAng="0" ptsTypes="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84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4786313"/>
            <a:ext cx="1857375" cy="1857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28813" y="4714875"/>
            <a:ext cx="2274887" cy="1857375"/>
          </a:xfrm>
          <a:prstGeom prst="triangl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4857750"/>
            <a:ext cx="1714500" cy="1714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4857750"/>
            <a:ext cx="2786062" cy="17145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50" y="214313"/>
            <a:ext cx="1906588" cy="1643062"/>
          </a:xfrm>
          <a:prstGeom prst="triangle">
            <a:avLst/>
          </a:prstGeom>
          <a:solidFill>
            <a:srgbClr val="00A44A"/>
          </a:solidFill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786188" y="292893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2894 C 0.02673 -0.0257 0.03593 -0.02014 0.04548 -0.01621 C 0.05086 -0.01412 0.05677 -0.01366 0.06215 -0.01158 C 0.06718 -0.00949 0.071 -0.00649 0.07639 -0.0051 C 0.08385 -0.00047 0.09201 0.00185 0.10017 0.00439 C 0.10625 0.00625 0.10139 0.00555 0.10746 0.00902 C 0.11597 0.01412 0.12517 0.01759 0.1335 0.02338 C 0.1401 0.02777 0.14635 0.03263 0.1526 0.03773 C 0.15972 0.04351 0.16406 0.04953 0.1717 0.05347 C 0.18541 0.06782 0.19218 0.07245 0.1967 0.09652 C 0.19635 0.10926 0.19618 0.12176 0.19548 0.13449 C 0.19479 0.14537 0.18993 0.15856 0.18593 0.16782 C 0.17743 0.18796 0.16875 0.2074 0.15746 0.225 C 0.14948 0.23726 0.14218 0.25092 0.13003 0.25509 C 0.12482 0.25949 0.11823 0.26273 0.11215 0.26458 C 0.10399 0.27013 0.09496 0.26898 0.08593 0.27106 C 0.06146 0.26944 0.03767 0.26574 0.01336 0.26319 C 0.00468 0.25926 -0.00382 0.25787 -0.01285 0.25648 C -0.01962 0.25347 -0.02622 0.25347 -0.03316 0.25208 C -0.06789 0.24537 -0.10139 0.24213 -0.13664 0.24097 C -0.14219 0.24004 -0.14775 0.23865 -0.1533 0.23773 C -0.16077 0.23657 -0.17587 0.23426 -0.17587 0.23426 C -0.18177 0.23263 -0.18802 0.2324 -0.19375 0.22986 C -0.2033 0.22569 -0.21354 0.22083 -0.22361 0.21875 C -0.23056 0.21504 -0.23768 0.21273 -0.24497 0.21064 C -0.24653 0.20972 -0.24809 0.20833 -0.24983 0.20763 C -0.25174 0.20671 -0.25382 0.20717 -0.25573 0.20601 C -0.25747 0.20486 -0.25868 0.20254 -0.26042 0.20115 C -0.26233 0.19976 -0.26459 0.1993 -0.2665 0.19791 C -0.27518 0.19166 -0.28229 0.18194 -0.29028 0.1743 C -0.29532 0.16944 -0.30209 0.16504 -0.30573 0.15833 C -0.3092 0.15185 -0.31077 0.14421 -0.31407 0.13773 C -0.31684 0.12662 -0.3158 0.13148 -0.31754 0.12338 C -0.31719 0.11273 -0.31736 0.10208 -0.3165 0.09166 C -0.31545 0.07963 -0.31441 0.08541 -0.31164 0.07731 C -0.30816 0.06713 -0.30608 0.05694 -0.29861 0.05046 C -0.29514 0.04351 -0.28959 0.04189 -0.28542 0.03611 C -0.27466 0.02083 -0.24861 0.01365 -0.23316 0.01064 C -0.22327 0.00625 -0.21389 0.00555 -0.2033 0.00439 C -0.1908 4.07407E-6 -0.17691 -0.00047 -0.16407 -0.00209 C -0.06476 -0.00116 0.03107 -0.00417 0.12882 0.01064 C 0.13784 0.01458 0.12795 0.01064 0.1467 0.01388 C 0.15868 0.01597 0.17048 0.02106 0.18246 0.02338 C 0.19132 0.02754 0.20052 0.02963 0.20972 0.03125 C 0.21371 0.0331 0.21753 0.03611 0.2217 0.03773 C 0.22795 0.04027 0.23455 0.04143 0.2408 0.04398 C 0.24948 0.04745 0.25798 0.05254 0.26684 0.05509 C 0.2717 0.05995 0.27413 0.06134 0.28003 0.06319 C 0.28628 0.06875 0.29288 0.07338 0.29913 0.07893 C 0.30034 0.08101 0.30104 0.08379 0.3026 0.08541 C 0.30399 0.08703 0.30625 0.0868 0.30746 0.08842 C 0.31059 0.09259 0.3118 0.10069 0.3158 0.10601 C 0.31701 0.11111 0.3217 0.12013 0.3217 0.12037 C 0.32465 0.13171 0.32274 0.12708 0.32639 0.13449 C 0.32586 0.15092 0.32725 0.175 0.31927 0.19004 C 0.31632 0.20185 0.31146 0.21203 0.30746 0.22314 C 0.30677 0.22546 0.30486 0.22638 0.30382 0.22824 C 0.29826 0.23865 0.30486 0.23125 0.29791 0.23773 C 0.29409 0.24513 0.28958 0.24791 0.28472 0.25347 C 0.27864 0.26018 0.27343 0.26828 0.26684 0.2743 C 0.25989 0.28842 0.24496 0.29259 0.23472 0.30092 C 0.20694 0.32476 0.17326 0.34606 0.1408 0.35509 C 0.13524 0.36018 0.1283 0.36111 0.1217 0.36319 C 0.11232 0.3662 0.10364 0.37176 0.09427 0.3743 C 0.08698 0.37893 0.07725 0.38333 0.06927 0.38541 C 0.06267 0.38958 0.05503 0.39305 0.04791 0.3949 C 0.04114 0.39907 0.03368 0.40254 0.02639 0.40439 C 0.01979 0.40902 0.01215 0.41111 0.00503 0.41388 C -0.00122 0.4162 -0.00539 0.42013 -0.01164 0.42176 C -0.01667 0.42615 -0.0224 0.42893 -0.0283 0.43125 C -0.03229 0.43472 -0.03629 0.43611 -0.04028 0.43935 C -0.04775 0.44513 -0.05018 0.44861 -0.05816 0.45208 C -0.06459 0.45463 -0.06632 0.46203 -0.0724 0.46458 C -0.08004 0.47245 -0.08872 0.4787 -0.09618 0.4868 C -0.10018 0.49097 -0.10295 0.49676 -0.10695 0.50115 C -0.11094 0.50578 -0.11042 0.50694 -0.11407 0.51226 C -0.11632 0.51527 -0.12118 0.52176 -0.12118 0.52199 C -0.12518 0.53217 -0.1224 0.52662 -0.13073 0.53773 C -0.13559 0.54421 -0.13941 0.55416 -0.14375 0.56157 C -0.14723 0.56759 -0.15018 0.5743 -0.1533 0.58055 C -0.15486 0.58379 -0.15816 0.59004 -0.15816 0.59027 C -0.1599 0.59861 -0.16285 0.60648 -0.1665 0.61388 C -0.16841 0.62222 -0.16684 0.61736 -0.1724 0.62824 L -0.1724 0.62824 C -0.17414 0.63495 -0.17535 0.64189 -0.17709 0.64861 C -0.17917 0.65717 -0.18195 0.66134 -0.18195 0.67106 " pathEditMode="relative" rAng="0" ptsTypes="fffffffffffffff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b_d16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4080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21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Admin</cp:lastModifiedBy>
  <cp:revision>30</cp:revision>
  <dcterms:created xsi:type="dcterms:W3CDTF">2012-01-30T13:15:31Z</dcterms:created>
  <dcterms:modified xsi:type="dcterms:W3CDTF">2013-04-21T15:36:08Z</dcterms:modified>
</cp:coreProperties>
</file>