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" y="0"/>
            <a:ext cx="914650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68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58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" y="0"/>
            <a:ext cx="915062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6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"/>
            <a:ext cx="9144000" cy="6852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23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4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107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K.</dc:creator>
  <cp:lastModifiedBy>Марина</cp:lastModifiedBy>
  <cp:revision>6</cp:revision>
  <dcterms:created xsi:type="dcterms:W3CDTF">2014-02-02T11:30:21Z</dcterms:created>
  <dcterms:modified xsi:type="dcterms:W3CDTF">2014-02-02T11:48:44Z</dcterms:modified>
</cp:coreProperties>
</file>