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58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80"/>
            <a:ext cx="9144000" cy="687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76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0"/>
            <a:ext cx="9161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70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" y="0"/>
            <a:ext cx="914643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28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479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K.</dc:creator>
  <cp:lastModifiedBy>Марина</cp:lastModifiedBy>
  <cp:revision>2</cp:revision>
  <dcterms:created xsi:type="dcterms:W3CDTF">2014-02-02T11:30:21Z</dcterms:created>
  <dcterms:modified xsi:type="dcterms:W3CDTF">2014-02-02T11:45:44Z</dcterms:modified>
</cp:coreProperties>
</file>