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5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0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95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715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4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746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2</cp:revision>
  <dcterms:created xsi:type="dcterms:W3CDTF">2014-02-02T11:30:21Z</dcterms:created>
  <dcterms:modified xsi:type="dcterms:W3CDTF">2014-02-02T11:45:07Z</dcterms:modified>
</cp:coreProperties>
</file>