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20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44000" cy="687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3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144000" cy="6949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1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536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K.</dc:creator>
  <cp:lastModifiedBy>Марина</cp:lastModifiedBy>
  <cp:revision>3</cp:revision>
  <dcterms:created xsi:type="dcterms:W3CDTF">2014-02-02T11:30:21Z</dcterms:created>
  <dcterms:modified xsi:type="dcterms:W3CDTF">2014-02-02T11:42:02Z</dcterms:modified>
</cp:coreProperties>
</file>