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4"/>
  </p:notesMasterIdLst>
  <p:sldIdLst>
    <p:sldId id="256" r:id="rId2"/>
    <p:sldId id="296" r:id="rId3"/>
    <p:sldId id="257" r:id="rId4"/>
    <p:sldId id="263" r:id="rId5"/>
    <p:sldId id="274" r:id="rId6"/>
    <p:sldId id="259" r:id="rId7"/>
    <p:sldId id="261" r:id="rId8"/>
    <p:sldId id="260" r:id="rId9"/>
    <p:sldId id="265" r:id="rId10"/>
    <p:sldId id="262" r:id="rId11"/>
    <p:sldId id="264" r:id="rId12"/>
    <p:sldId id="27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06699"/>
    <a:srgbClr val="EFF282"/>
    <a:srgbClr val="FBF6B3"/>
    <a:srgbClr val="112F37"/>
    <a:srgbClr val="104258"/>
    <a:srgbClr val="7EC0F6"/>
    <a:srgbClr val="FFD85D"/>
  </p:clrMru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EA874F-92CD-45CF-993B-577051D5D416}" type="doc">
      <dgm:prSet loTypeId="urn:microsoft.com/office/officeart/2005/8/layout/h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63D39C-EC47-43D4-BBAA-05170DFDBCE8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(июль-сентябрь  2011г.)</a:t>
          </a:r>
          <a:endParaRPr lang="ru-RU" sz="2000" b="1" dirty="0"/>
        </a:p>
      </dgm:t>
    </dgm:pt>
    <dgm:pt modelId="{35B557E4-4F1E-4EFB-8146-675613F089D3}" type="parTrans" cxnId="{0A302F2F-603A-4422-ACAF-7B651F935E60}">
      <dgm:prSet/>
      <dgm:spPr/>
      <dgm:t>
        <a:bodyPr/>
        <a:lstStyle/>
        <a:p>
          <a:endParaRPr lang="ru-RU"/>
        </a:p>
      </dgm:t>
    </dgm:pt>
    <dgm:pt modelId="{3DBC0AE3-BED1-489F-B75F-008E06730B1B}" type="sibTrans" cxnId="{0A302F2F-603A-4422-ACAF-7B651F935E60}">
      <dgm:prSet/>
      <dgm:spPr/>
      <dgm:t>
        <a:bodyPr/>
        <a:lstStyle/>
        <a:p>
          <a:endParaRPr lang="ru-RU" dirty="0"/>
        </a:p>
      </dgm:t>
    </dgm:pt>
    <dgm:pt modelId="{9AF988AE-4024-44AE-9385-25F0D4E24E9D}">
      <dgm:prSet phldrT="[Текст]" custT="1"/>
      <dgm:spPr>
        <a:solidFill>
          <a:srgbClr val="CCECFF">
            <a:alpha val="90000"/>
          </a:srgbClr>
        </a:solidFill>
      </dgm:spPr>
      <dgm:t>
        <a:bodyPr/>
        <a:lstStyle/>
        <a:p>
          <a:pPr algn="ctr"/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1 этап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организационный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78E41361-025A-4E70-84AE-5D1393EF0BB5}" type="parTrans" cxnId="{7C3D7111-1C74-445C-B883-5240CA6C493C}">
      <dgm:prSet/>
      <dgm:spPr/>
      <dgm:t>
        <a:bodyPr/>
        <a:lstStyle/>
        <a:p>
          <a:endParaRPr lang="ru-RU"/>
        </a:p>
      </dgm:t>
    </dgm:pt>
    <dgm:pt modelId="{F07CFC9D-6672-4BBE-BB8B-4166ED722412}" type="sibTrans" cxnId="{7C3D7111-1C74-445C-B883-5240CA6C493C}">
      <dgm:prSet/>
      <dgm:spPr/>
      <dgm:t>
        <a:bodyPr/>
        <a:lstStyle/>
        <a:p>
          <a:endParaRPr lang="ru-RU"/>
        </a:p>
      </dgm:t>
    </dgm:pt>
    <dgm:pt modelId="{11F03252-E72E-4126-95F1-2A863F9DABF6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(сентябрь 2011г.- апрель 2012г.)</a:t>
          </a:r>
          <a:endParaRPr lang="ru-RU" b="1" dirty="0"/>
        </a:p>
      </dgm:t>
    </dgm:pt>
    <dgm:pt modelId="{1FB359EA-F6C5-47EC-92E2-18FEDA4ED254}" type="parTrans" cxnId="{8FBE8A38-5320-4441-98C0-071BA7A291C3}">
      <dgm:prSet/>
      <dgm:spPr/>
      <dgm:t>
        <a:bodyPr/>
        <a:lstStyle/>
        <a:p>
          <a:endParaRPr lang="ru-RU"/>
        </a:p>
      </dgm:t>
    </dgm:pt>
    <dgm:pt modelId="{9BAFBF97-B8CE-4AB7-AC58-F0A84D8BEBE3}" type="sibTrans" cxnId="{8FBE8A38-5320-4441-98C0-071BA7A291C3}">
      <dgm:prSet/>
      <dgm:spPr/>
      <dgm:t>
        <a:bodyPr/>
        <a:lstStyle/>
        <a:p>
          <a:endParaRPr lang="ru-RU" dirty="0"/>
        </a:p>
      </dgm:t>
    </dgm:pt>
    <dgm:pt modelId="{2274D3FF-9C94-4831-85EC-DBA9B4118AC4}">
      <dgm:prSet phldrT="[Текст]" custT="1"/>
      <dgm:spPr>
        <a:solidFill>
          <a:srgbClr val="CCECFF">
            <a:alpha val="90000"/>
          </a:srgbClr>
        </a:solidFill>
      </dgm:spPr>
      <dgm:t>
        <a:bodyPr/>
        <a:lstStyle/>
        <a:p>
          <a:pPr algn="ctr"/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2 этап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практический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D8A03BC1-D2D7-49F5-AB9F-D2627AAF967D}" type="parTrans" cxnId="{F10A4891-68A1-4F8B-9834-EB28A9F0F6B1}">
      <dgm:prSet/>
      <dgm:spPr/>
      <dgm:t>
        <a:bodyPr/>
        <a:lstStyle/>
        <a:p>
          <a:endParaRPr lang="ru-RU"/>
        </a:p>
      </dgm:t>
    </dgm:pt>
    <dgm:pt modelId="{5E9E60EC-6FD9-4158-833B-B574C7B10520}" type="sibTrans" cxnId="{F10A4891-68A1-4F8B-9834-EB28A9F0F6B1}">
      <dgm:prSet/>
      <dgm:spPr/>
      <dgm:t>
        <a:bodyPr/>
        <a:lstStyle/>
        <a:p>
          <a:endParaRPr lang="ru-RU"/>
        </a:p>
      </dgm:t>
    </dgm:pt>
    <dgm:pt modelId="{78ECBA20-9624-4081-BC3D-56B5DB29FBAD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(май - июнь 2012г.)</a:t>
          </a:r>
          <a:endParaRPr lang="ru-RU" sz="2000" b="1" dirty="0"/>
        </a:p>
      </dgm:t>
    </dgm:pt>
    <dgm:pt modelId="{9012967C-4B04-478F-9765-C848DF12195F}" type="parTrans" cxnId="{821D9784-BDCE-4996-8D6C-C3FCE3EA6BDF}">
      <dgm:prSet/>
      <dgm:spPr/>
      <dgm:t>
        <a:bodyPr/>
        <a:lstStyle/>
        <a:p>
          <a:endParaRPr lang="ru-RU"/>
        </a:p>
      </dgm:t>
    </dgm:pt>
    <dgm:pt modelId="{791BEC69-A083-49DB-A500-3A89F779C7A4}" type="sibTrans" cxnId="{821D9784-BDCE-4996-8D6C-C3FCE3EA6BDF}">
      <dgm:prSet/>
      <dgm:spPr/>
      <dgm:t>
        <a:bodyPr/>
        <a:lstStyle/>
        <a:p>
          <a:endParaRPr lang="ru-RU"/>
        </a:p>
      </dgm:t>
    </dgm:pt>
    <dgm:pt modelId="{36FAB2CA-A98A-45E8-9F51-F0347C428294}">
      <dgm:prSet phldrT="[Текст]" custT="1"/>
      <dgm:spPr>
        <a:solidFill>
          <a:srgbClr val="CCECFF"/>
        </a:solidFill>
      </dgm:spPr>
      <dgm:t>
        <a:bodyPr/>
        <a:lstStyle/>
        <a:p>
          <a:pPr algn="ctr"/>
          <a:r>
            <a:rPr lang="ru-RU" sz="3200" b="1" dirty="0" smtClean="0">
              <a:latin typeface="Times New Roman" pitchFamily="18" charset="0"/>
              <a:cs typeface="Times New Roman" pitchFamily="18" charset="0"/>
            </a:rPr>
            <a:t>3 этап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заключительный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EA78A99A-984A-4695-B21E-4002ADC4D673}" type="parTrans" cxnId="{DB740C87-68ED-4FCC-A665-FE58A3A7A152}">
      <dgm:prSet/>
      <dgm:spPr/>
      <dgm:t>
        <a:bodyPr/>
        <a:lstStyle/>
        <a:p>
          <a:endParaRPr lang="ru-RU"/>
        </a:p>
      </dgm:t>
    </dgm:pt>
    <dgm:pt modelId="{8BD97CD2-861D-4E18-A981-37B67DBB08A9}" type="sibTrans" cxnId="{DB740C87-68ED-4FCC-A665-FE58A3A7A152}">
      <dgm:prSet/>
      <dgm:spPr/>
      <dgm:t>
        <a:bodyPr/>
        <a:lstStyle/>
        <a:p>
          <a:endParaRPr lang="ru-RU"/>
        </a:p>
      </dgm:t>
    </dgm:pt>
    <dgm:pt modelId="{9B17CE62-707E-4267-A15F-ECE35E5935E8}" type="pres">
      <dgm:prSet presAssocID="{04EA874F-92CD-45CF-993B-577051D5D4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B4D859-B3C0-470B-8CB3-15AFC13D6E5E}" type="pres">
      <dgm:prSet presAssocID="{04EA874F-92CD-45CF-993B-577051D5D416}" presName="tSp" presStyleCnt="0"/>
      <dgm:spPr/>
    </dgm:pt>
    <dgm:pt modelId="{7A3E1171-34ED-4F14-A1B7-4EF9338D9304}" type="pres">
      <dgm:prSet presAssocID="{04EA874F-92CD-45CF-993B-577051D5D416}" presName="bSp" presStyleCnt="0"/>
      <dgm:spPr/>
    </dgm:pt>
    <dgm:pt modelId="{8C75ABEF-52B2-4AC8-9BE5-DBC2248ED87C}" type="pres">
      <dgm:prSet presAssocID="{04EA874F-92CD-45CF-993B-577051D5D416}" presName="process" presStyleCnt="0"/>
      <dgm:spPr/>
    </dgm:pt>
    <dgm:pt modelId="{56C33FF0-60A7-4D4A-B3BE-F4D16D3C6DA4}" type="pres">
      <dgm:prSet presAssocID="{0D63D39C-EC47-43D4-BBAA-05170DFDBCE8}" presName="composite1" presStyleCnt="0"/>
      <dgm:spPr/>
    </dgm:pt>
    <dgm:pt modelId="{22ED3C10-6759-4176-9C51-D8DC7B5EC722}" type="pres">
      <dgm:prSet presAssocID="{0D63D39C-EC47-43D4-BBAA-05170DFDBCE8}" presName="dummyNode1" presStyleLbl="node1" presStyleIdx="0" presStyleCnt="3"/>
      <dgm:spPr/>
    </dgm:pt>
    <dgm:pt modelId="{BA0A7D8B-4D85-4435-B50F-C49CEAF76649}" type="pres">
      <dgm:prSet presAssocID="{0D63D39C-EC47-43D4-BBAA-05170DFDBCE8}" presName="childNode1" presStyleLbl="bgAcc1" presStyleIdx="0" presStyleCnt="3" custScaleX="148103" custScaleY="96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DB6C15-7FE5-45CC-87E8-F7029048FCF6}" type="pres">
      <dgm:prSet presAssocID="{0D63D39C-EC47-43D4-BBAA-05170DFDBCE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2E87C2-0D74-4620-90C9-0E32FD1310A5}" type="pres">
      <dgm:prSet presAssocID="{0D63D39C-EC47-43D4-BBAA-05170DFDBCE8}" presName="parentNode1" presStyleLbl="node1" presStyleIdx="0" presStyleCnt="3" custScaleX="110599" custScaleY="12847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8BB82-8998-4270-A5CF-D0A0F5609637}" type="pres">
      <dgm:prSet presAssocID="{0D63D39C-EC47-43D4-BBAA-05170DFDBCE8}" presName="connSite1" presStyleCnt="0"/>
      <dgm:spPr/>
    </dgm:pt>
    <dgm:pt modelId="{B22ECBA7-E374-4BC0-9105-D7802158BC83}" type="pres">
      <dgm:prSet presAssocID="{3DBC0AE3-BED1-489F-B75F-008E06730B1B}" presName="Name9" presStyleLbl="sibTrans2D1" presStyleIdx="0" presStyleCnt="2"/>
      <dgm:spPr/>
      <dgm:t>
        <a:bodyPr/>
        <a:lstStyle/>
        <a:p>
          <a:endParaRPr lang="ru-RU"/>
        </a:p>
      </dgm:t>
    </dgm:pt>
    <dgm:pt modelId="{728DA75A-5CB1-4D0F-97B2-EC62003A14A7}" type="pres">
      <dgm:prSet presAssocID="{11F03252-E72E-4126-95F1-2A863F9DABF6}" presName="composite2" presStyleCnt="0"/>
      <dgm:spPr/>
    </dgm:pt>
    <dgm:pt modelId="{2F404B01-CBC9-4B48-95F0-AF3153B09DFB}" type="pres">
      <dgm:prSet presAssocID="{11F03252-E72E-4126-95F1-2A863F9DABF6}" presName="dummyNode2" presStyleLbl="node1" presStyleIdx="0" presStyleCnt="3"/>
      <dgm:spPr/>
    </dgm:pt>
    <dgm:pt modelId="{ED387D19-4DD8-452E-A970-4CE6D8571309}" type="pres">
      <dgm:prSet presAssocID="{11F03252-E72E-4126-95F1-2A863F9DABF6}" presName="childNode2" presStyleLbl="bgAcc1" presStyleIdx="1" presStyleCnt="3" custScaleX="134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B4879-99B6-40D4-BD11-A57578729A87}" type="pres">
      <dgm:prSet presAssocID="{11F03252-E72E-4126-95F1-2A863F9DABF6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A54AC-CCB6-4E9D-B499-43ECE2CB29B9}" type="pres">
      <dgm:prSet presAssocID="{11F03252-E72E-4126-95F1-2A863F9DABF6}" presName="parentNode2" presStyleLbl="node1" presStyleIdx="1" presStyleCnt="3" custScaleX="117306" custScaleY="1274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39D2FD-EA5A-4DE4-B61C-588E07D52D48}" type="pres">
      <dgm:prSet presAssocID="{11F03252-E72E-4126-95F1-2A863F9DABF6}" presName="connSite2" presStyleCnt="0"/>
      <dgm:spPr/>
    </dgm:pt>
    <dgm:pt modelId="{6FC2122B-2215-448C-A997-3BFAD027C511}" type="pres">
      <dgm:prSet presAssocID="{9BAFBF97-B8CE-4AB7-AC58-F0A84D8BEBE3}" presName="Name18" presStyleLbl="sibTrans2D1" presStyleIdx="1" presStyleCnt="2"/>
      <dgm:spPr/>
      <dgm:t>
        <a:bodyPr/>
        <a:lstStyle/>
        <a:p>
          <a:endParaRPr lang="ru-RU"/>
        </a:p>
      </dgm:t>
    </dgm:pt>
    <dgm:pt modelId="{DC4C52F2-4AE9-434C-B6C3-B61A4BC75AB5}" type="pres">
      <dgm:prSet presAssocID="{78ECBA20-9624-4081-BC3D-56B5DB29FBAD}" presName="composite1" presStyleCnt="0"/>
      <dgm:spPr/>
    </dgm:pt>
    <dgm:pt modelId="{4FF44579-440B-4F1F-9547-EBFB571BB348}" type="pres">
      <dgm:prSet presAssocID="{78ECBA20-9624-4081-BC3D-56B5DB29FBAD}" presName="dummyNode1" presStyleLbl="node1" presStyleIdx="1" presStyleCnt="3"/>
      <dgm:spPr/>
    </dgm:pt>
    <dgm:pt modelId="{FECF5A9F-72A0-4DBF-A756-37951559BCD7}" type="pres">
      <dgm:prSet presAssocID="{78ECBA20-9624-4081-BC3D-56B5DB29FBAD}" presName="childNode1" presStyleLbl="bgAcc1" presStyleIdx="2" presStyleCnt="3" custScaleX="154536" custScaleY="104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7DEFAE-9B5E-46BD-BDD6-E050A07E715A}" type="pres">
      <dgm:prSet presAssocID="{78ECBA20-9624-4081-BC3D-56B5DB29FBA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2F9DB-6BE9-4AB0-A650-968BF11B1C84}" type="pres">
      <dgm:prSet presAssocID="{78ECBA20-9624-4081-BC3D-56B5DB29FBAD}" presName="parentNode1" presStyleLbl="node1" presStyleIdx="2" presStyleCnt="3" custScaleY="137564" custLinFactNeighborX="-3796" custLinFactNeighborY="171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ADC88-6784-4EA5-BF09-E636597F85B1}" type="pres">
      <dgm:prSet presAssocID="{78ECBA20-9624-4081-BC3D-56B5DB29FBAD}" presName="connSite1" presStyleCnt="0"/>
      <dgm:spPr/>
    </dgm:pt>
  </dgm:ptLst>
  <dgm:cxnLst>
    <dgm:cxn modelId="{C751CF60-8E32-419C-AF7A-DAAA4E7E2848}" type="presOf" srcId="{9AF988AE-4024-44AE-9385-25F0D4E24E9D}" destId="{08DB6C15-7FE5-45CC-87E8-F7029048FCF6}" srcOrd="1" destOrd="0" presId="urn:microsoft.com/office/officeart/2005/8/layout/hProcess4"/>
    <dgm:cxn modelId="{E70D3ED1-1243-429B-BC54-B4023E3C72FB}" type="presOf" srcId="{78ECBA20-9624-4081-BC3D-56B5DB29FBAD}" destId="{B372F9DB-6BE9-4AB0-A650-968BF11B1C84}" srcOrd="0" destOrd="0" presId="urn:microsoft.com/office/officeart/2005/8/layout/hProcess4"/>
    <dgm:cxn modelId="{15D5F330-8DA5-461F-B2D8-B78A8E8C9F0A}" type="presOf" srcId="{2274D3FF-9C94-4831-85EC-DBA9B4118AC4}" destId="{002B4879-99B6-40D4-BD11-A57578729A87}" srcOrd="1" destOrd="0" presId="urn:microsoft.com/office/officeart/2005/8/layout/hProcess4"/>
    <dgm:cxn modelId="{7C3D7111-1C74-445C-B883-5240CA6C493C}" srcId="{0D63D39C-EC47-43D4-BBAA-05170DFDBCE8}" destId="{9AF988AE-4024-44AE-9385-25F0D4E24E9D}" srcOrd="0" destOrd="0" parTransId="{78E41361-025A-4E70-84AE-5D1393EF0BB5}" sibTransId="{F07CFC9D-6672-4BBE-BB8B-4166ED722412}"/>
    <dgm:cxn modelId="{8E419CFD-BBED-4EEB-9D66-377E51BAC238}" type="presOf" srcId="{0D63D39C-EC47-43D4-BBAA-05170DFDBCE8}" destId="{242E87C2-0D74-4620-90C9-0E32FD1310A5}" srcOrd="0" destOrd="0" presId="urn:microsoft.com/office/officeart/2005/8/layout/hProcess4"/>
    <dgm:cxn modelId="{DD84AE92-96EB-470D-A46D-6C65A00C7BA0}" type="presOf" srcId="{11F03252-E72E-4126-95F1-2A863F9DABF6}" destId="{3C2A54AC-CCB6-4E9D-B499-43ECE2CB29B9}" srcOrd="0" destOrd="0" presId="urn:microsoft.com/office/officeart/2005/8/layout/hProcess4"/>
    <dgm:cxn modelId="{8FBE8A38-5320-4441-98C0-071BA7A291C3}" srcId="{04EA874F-92CD-45CF-993B-577051D5D416}" destId="{11F03252-E72E-4126-95F1-2A863F9DABF6}" srcOrd="1" destOrd="0" parTransId="{1FB359EA-F6C5-47EC-92E2-18FEDA4ED254}" sibTransId="{9BAFBF97-B8CE-4AB7-AC58-F0A84D8BEBE3}"/>
    <dgm:cxn modelId="{D1B15323-39A9-4F44-8D3E-5CA1607FAEB2}" type="presOf" srcId="{36FAB2CA-A98A-45E8-9F51-F0347C428294}" destId="{FECF5A9F-72A0-4DBF-A756-37951559BCD7}" srcOrd="0" destOrd="0" presId="urn:microsoft.com/office/officeart/2005/8/layout/hProcess4"/>
    <dgm:cxn modelId="{821D9784-BDCE-4996-8D6C-C3FCE3EA6BDF}" srcId="{04EA874F-92CD-45CF-993B-577051D5D416}" destId="{78ECBA20-9624-4081-BC3D-56B5DB29FBAD}" srcOrd="2" destOrd="0" parTransId="{9012967C-4B04-478F-9765-C848DF12195F}" sibTransId="{791BEC69-A083-49DB-A500-3A89F779C7A4}"/>
    <dgm:cxn modelId="{7651A6B5-46AA-4A53-8583-CAA3BF961741}" type="presOf" srcId="{2274D3FF-9C94-4831-85EC-DBA9B4118AC4}" destId="{ED387D19-4DD8-452E-A970-4CE6D8571309}" srcOrd="0" destOrd="0" presId="urn:microsoft.com/office/officeart/2005/8/layout/hProcess4"/>
    <dgm:cxn modelId="{F10A4891-68A1-4F8B-9834-EB28A9F0F6B1}" srcId="{11F03252-E72E-4126-95F1-2A863F9DABF6}" destId="{2274D3FF-9C94-4831-85EC-DBA9B4118AC4}" srcOrd="0" destOrd="0" parTransId="{D8A03BC1-D2D7-49F5-AB9F-D2627AAF967D}" sibTransId="{5E9E60EC-6FD9-4158-833B-B574C7B10520}"/>
    <dgm:cxn modelId="{F1BA20CE-9A13-435C-8470-564AEF3B0FD6}" type="presOf" srcId="{36FAB2CA-A98A-45E8-9F51-F0347C428294}" destId="{0D7DEFAE-9B5E-46BD-BDD6-E050A07E715A}" srcOrd="1" destOrd="0" presId="urn:microsoft.com/office/officeart/2005/8/layout/hProcess4"/>
    <dgm:cxn modelId="{0A302F2F-603A-4422-ACAF-7B651F935E60}" srcId="{04EA874F-92CD-45CF-993B-577051D5D416}" destId="{0D63D39C-EC47-43D4-BBAA-05170DFDBCE8}" srcOrd="0" destOrd="0" parTransId="{35B557E4-4F1E-4EFB-8146-675613F089D3}" sibTransId="{3DBC0AE3-BED1-489F-B75F-008E06730B1B}"/>
    <dgm:cxn modelId="{DB740C87-68ED-4FCC-A665-FE58A3A7A152}" srcId="{78ECBA20-9624-4081-BC3D-56B5DB29FBAD}" destId="{36FAB2CA-A98A-45E8-9F51-F0347C428294}" srcOrd="0" destOrd="0" parTransId="{EA78A99A-984A-4695-B21E-4002ADC4D673}" sibTransId="{8BD97CD2-861D-4E18-A981-37B67DBB08A9}"/>
    <dgm:cxn modelId="{5BB5B3FA-333F-4635-AEA2-09002E9602C8}" type="presOf" srcId="{9AF988AE-4024-44AE-9385-25F0D4E24E9D}" destId="{BA0A7D8B-4D85-4435-B50F-C49CEAF76649}" srcOrd="0" destOrd="0" presId="urn:microsoft.com/office/officeart/2005/8/layout/hProcess4"/>
    <dgm:cxn modelId="{15F14435-3446-451A-B2CE-CCBD52AD3339}" type="presOf" srcId="{9BAFBF97-B8CE-4AB7-AC58-F0A84D8BEBE3}" destId="{6FC2122B-2215-448C-A997-3BFAD027C511}" srcOrd="0" destOrd="0" presId="urn:microsoft.com/office/officeart/2005/8/layout/hProcess4"/>
    <dgm:cxn modelId="{63A1F760-7889-45CF-A36F-F36C7CB790F8}" type="presOf" srcId="{04EA874F-92CD-45CF-993B-577051D5D416}" destId="{9B17CE62-707E-4267-A15F-ECE35E5935E8}" srcOrd="0" destOrd="0" presId="urn:microsoft.com/office/officeart/2005/8/layout/hProcess4"/>
    <dgm:cxn modelId="{40FF5988-3C8A-4CA0-B7DB-5345640AAA6B}" type="presOf" srcId="{3DBC0AE3-BED1-489F-B75F-008E06730B1B}" destId="{B22ECBA7-E374-4BC0-9105-D7802158BC83}" srcOrd="0" destOrd="0" presId="urn:microsoft.com/office/officeart/2005/8/layout/hProcess4"/>
    <dgm:cxn modelId="{E6E98D99-60BF-495C-9B29-05384DAD7608}" type="presParOf" srcId="{9B17CE62-707E-4267-A15F-ECE35E5935E8}" destId="{4AB4D859-B3C0-470B-8CB3-15AFC13D6E5E}" srcOrd="0" destOrd="0" presId="urn:microsoft.com/office/officeart/2005/8/layout/hProcess4"/>
    <dgm:cxn modelId="{2F52CDB1-4057-4CA3-9561-8C02384D874B}" type="presParOf" srcId="{9B17CE62-707E-4267-A15F-ECE35E5935E8}" destId="{7A3E1171-34ED-4F14-A1B7-4EF9338D9304}" srcOrd="1" destOrd="0" presId="urn:microsoft.com/office/officeart/2005/8/layout/hProcess4"/>
    <dgm:cxn modelId="{EFA0A4F2-40F7-4CD8-8FA2-BA17D7BB88BE}" type="presParOf" srcId="{9B17CE62-707E-4267-A15F-ECE35E5935E8}" destId="{8C75ABEF-52B2-4AC8-9BE5-DBC2248ED87C}" srcOrd="2" destOrd="0" presId="urn:microsoft.com/office/officeart/2005/8/layout/hProcess4"/>
    <dgm:cxn modelId="{D2CF1C56-E066-4CC4-A6AC-04695F4A1AC0}" type="presParOf" srcId="{8C75ABEF-52B2-4AC8-9BE5-DBC2248ED87C}" destId="{56C33FF0-60A7-4D4A-B3BE-F4D16D3C6DA4}" srcOrd="0" destOrd="0" presId="urn:microsoft.com/office/officeart/2005/8/layout/hProcess4"/>
    <dgm:cxn modelId="{2776400A-0E39-4347-95A9-BE6CB47C2702}" type="presParOf" srcId="{56C33FF0-60A7-4D4A-B3BE-F4D16D3C6DA4}" destId="{22ED3C10-6759-4176-9C51-D8DC7B5EC722}" srcOrd="0" destOrd="0" presId="urn:microsoft.com/office/officeart/2005/8/layout/hProcess4"/>
    <dgm:cxn modelId="{22BF2FD6-6818-44BF-8124-5B39C450B246}" type="presParOf" srcId="{56C33FF0-60A7-4D4A-B3BE-F4D16D3C6DA4}" destId="{BA0A7D8B-4D85-4435-B50F-C49CEAF76649}" srcOrd="1" destOrd="0" presId="urn:microsoft.com/office/officeart/2005/8/layout/hProcess4"/>
    <dgm:cxn modelId="{84C0D806-75DA-4A09-9FB9-008D7920B12D}" type="presParOf" srcId="{56C33FF0-60A7-4D4A-B3BE-F4D16D3C6DA4}" destId="{08DB6C15-7FE5-45CC-87E8-F7029048FCF6}" srcOrd="2" destOrd="0" presId="urn:microsoft.com/office/officeart/2005/8/layout/hProcess4"/>
    <dgm:cxn modelId="{4728B08B-3CE5-4709-8B2D-D4E4A9C276C9}" type="presParOf" srcId="{56C33FF0-60A7-4D4A-B3BE-F4D16D3C6DA4}" destId="{242E87C2-0D74-4620-90C9-0E32FD1310A5}" srcOrd="3" destOrd="0" presId="urn:microsoft.com/office/officeart/2005/8/layout/hProcess4"/>
    <dgm:cxn modelId="{7DE1F9FE-60B8-4B8E-9C62-F4B97A685449}" type="presParOf" srcId="{56C33FF0-60A7-4D4A-B3BE-F4D16D3C6DA4}" destId="{1CA8BB82-8998-4270-A5CF-D0A0F5609637}" srcOrd="4" destOrd="0" presId="urn:microsoft.com/office/officeart/2005/8/layout/hProcess4"/>
    <dgm:cxn modelId="{290F131A-3589-4F6B-8D3F-CC77488EB62D}" type="presParOf" srcId="{8C75ABEF-52B2-4AC8-9BE5-DBC2248ED87C}" destId="{B22ECBA7-E374-4BC0-9105-D7802158BC83}" srcOrd="1" destOrd="0" presId="urn:microsoft.com/office/officeart/2005/8/layout/hProcess4"/>
    <dgm:cxn modelId="{18CE54D7-67B1-4D98-A82C-11DADC39F68C}" type="presParOf" srcId="{8C75ABEF-52B2-4AC8-9BE5-DBC2248ED87C}" destId="{728DA75A-5CB1-4D0F-97B2-EC62003A14A7}" srcOrd="2" destOrd="0" presId="urn:microsoft.com/office/officeart/2005/8/layout/hProcess4"/>
    <dgm:cxn modelId="{956642F9-F9F6-42E6-851B-814833CA116B}" type="presParOf" srcId="{728DA75A-5CB1-4D0F-97B2-EC62003A14A7}" destId="{2F404B01-CBC9-4B48-95F0-AF3153B09DFB}" srcOrd="0" destOrd="0" presId="urn:microsoft.com/office/officeart/2005/8/layout/hProcess4"/>
    <dgm:cxn modelId="{1181F71D-ED26-40F1-B760-4C8F19E7D853}" type="presParOf" srcId="{728DA75A-5CB1-4D0F-97B2-EC62003A14A7}" destId="{ED387D19-4DD8-452E-A970-4CE6D8571309}" srcOrd="1" destOrd="0" presId="urn:microsoft.com/office/officeart/2005/8/layout/hProcess4"/>
    <dgm:cxn modelId="{4E8A3312-3EFA-487C-9054-F37557B72B4F}" type="presParOf" srcId="{728DA75A-5CB1-4D0F-97B2-EC62003A14A7}" destId="{002B4879-99B6-40D4-BD11-A57578729A87}" srcOrd="2" destOrd="0" presId="urn:microsoft.com/office/officeart/2005/8/layout/hProcess4"/>
    <dgm:cxn modelId="{C32D80E3-A7AE-4E74-BABA-EB468C3B93C8}" type="presParOf" srcId="{728DA75A-5CB1-4D0F-97B2-EC62003A14A7}" destId="{3C2A54AC-CCB6-4E9D-B499-43ECE2CB29B9}" srcOrd="3" destOrd="0" presId="urn:microsoft.com/office/officeart/2005/8/layout/hProcess4"/>
    <dgm:cxn modelId="{9391ACD0-607D-4A57-BB8B-407FA3F0892C}" type="presParOf" srcId="{728DA75A-5CB1-4D0F-97B2-EC62003A14A7}" destId="{9439D2FD-EA5A-4DE4-B61C-588E07D52D48}" srcOrd="4" destOrd="0" presId="urn:microsoft.com/office/officeart/2005/8/layout/hProcess4"/>
    <dgm:cxn modelId="{1C7DB9BB-A19F-4C18-A0F4-66ED28EFA722}" type="presParOf" srcId="{8C75ABEF-52B2-4AC8-9BE5-DBC2248ED87C}" destId="{6FC2122B-2215-448C-A997-3BFAD027C511}" srcOrd="3" destOrd="0" presId="urn:microsoft.com/office/officeart/2005/8/layout/hProcess4"/>
    <dgm:cxn modelId="{AD08CF78-D19C-4D76-8269-4BC996DCEE1F}" type="presParOf" srcId="{8C75ABEF-52B2-4AC8-9BE5-DBC2248ED87C}" destId="{DC4C52F2-4AE9-434C-B6C3-B61A4BC75AB5}" srcOrd="4" destOrd="0" presId="urn:microsoft.com/office/officeart/2005/8/layout/hProcess4"/>
    <dgm:cxn modelId="{F2DAFBDC-9EE5-4D1A-8AF4-C18FD9BD10DD}" type="presParOf" srcId="{DC4C52F2-4AE9-434C-B6C3-B61A4BC75AB5}" destId="{4FF44579-440B-4F1F-9547-EBFB571BB348}" srcOrd="0" destOrd="0" presId="urn:microsoft.com/office/officeart/2005/8/layout/hProcess4"/>
    <dgm:cxn modelId="{1920F573-38C1-4E30-8618-B37CA35C292A}" type="presParOf" srcId="{DC4C52F2-4AE9-434C-B6C3-B61A4BC75AB5}" destId="{FECF5A9F-72A0-4DBF-A756-37951559BCD7}" srcOrd="1" destOrd="0" presId="urn:microsoft.com/office/officeart/2005/8/layout/hProcess4"/>
    <dgm:cxn modelId="{A2152F7C-F3E5-4C85-99F2-F63E492325DF}" type="presParOf" srcId="{DC4C52F2-4AE9-434C-B6C3-B61A4BC75AB5}" destId="{0D7DEFAE-9B5E-46BD-BDD6-E050A07E715A}" srcOrd="2" destOrd="0" presId="urn:microsoft.com/office/officeart/2005/8/layout/hProcess4"/>
    <dgm:cxn modelId="{245905DF-1D9A-41DB-BF18-01ACCAE39CA5}" type="presParOf" srcId="{DC4C52F2-4AE9-434C-B6C3-B61A4BC75AB5}" destId="{B372F9DB-6BE9-4AB0-A650-968BF11B1C84}" srcOrd="3" destOrd="0" presId="urn:microsoft.com/office/officeart/2005/8/layout/hProcess4"/>
    <dgm:cxn modelId="{4F1A18D2-9AB2-46B3-BA04-B91033775C55}" type="presParOf" srcId="{DC4C52F2-4AE9-434C-B6C3-B61A4BC75AB5}" destId="{D24ADC88-6784-4EA5-BF09-E636597F85B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855FCC-5D73-4F13-92F7-785A95C900C9}" type="doc">
      <dgm:prSet loTypeId="urn:microsoft.com/office/officeart/2005/8/layout/vProcess5" loCatId="process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5DE784B6-B965-45E4-A9CB-7131EEBBB662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Изучение научно-практических и методических источников по заявленной проблеме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D798876-4F75-40EA-8E7B-E35F56D98E8C}" type="parTrans" cxnId="{67CE24EF-6BA1-46D1-AA60-32669C0FF4F0}">
      <dgm:prSet/>
      <dgm:spPr/>
      <dgm:t>
        <a:bodyPr/>
        <a:lstStyle/>
        <a:p>
          <a:endParaRPr lang="ru-RU"/>
        </a:p>
      </dgm:t>
    </dgm:pt>
    <dgm:pt modelId="{BF55B87C-0B13-48B6-9D2D-B64607006D05}" type="sibTrans" cxnId="{67CE24EF-6BA1-46D1-AA60-32669C0FF4F0}">
      <dgm:prSet/>
      <dgm:spPr/>
      <dgm:t>
        <a:bodyPr/>
        <a:lstStyle/>
        <a:p>
          <a:endParaRPr lang="ru-RU"/>
        </a:p>
      </dgm:t>
    </dgm:pt>
    <dgm:pt modelId="{82824D55-90E7-4AAB-9A00-F33DC525E5EF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Разработка плана взаимодействия участников проекта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E3D331D-CC78-49E8-8261-2ECD07190E0E}" type="parTrans" cxnId="{6EE4C622-3CBF-48A4-92C6-BAA2EBCBE2E6}">
      <dgm:prSet/>
      <dgm:spPr/>
      <dgm:t>
        <a:bodyPr/>
        <a:lstStyle/>
        <a:p>
          <a:endParaRPr lang="ru-RU"/>
        </a:p>
      </dgm:t>
    </dgm:pt>
    <dgm:pt modelId="{1FDF523C-68AE-48F7-B609-F56E7C169883}" type="sibTrans" cxnId="{6EE4C622-3CBF-48A4-92C6-BAA2EBCBE2E6}">
      <dgm:prSet/>
      <dgm:spPr/>
      <dgm:t>
        <a:bodyPr/>
        <a:lstStyle/>
        <a:p>
          <a:endParaRPr lang="ru-RU"/>
        </a:p>
      </dgm:t>
    </dgm:pt>
    <dgm:pt modelId="{63249A6A-E144-4FB5-A127-093B88FD33C8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Проведение педагогической диагностики воспитанников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F562916-F884-4BD1-A3BB-1E88763221A3}" type="parTrans" cxnId="{0D964756-D700-4834-ADD1-033C82DB41CF}">
      <dgm:prSet/>
      <dgm:spPr/>
      <dgm:t>
        <a:bodyPr/>
        <a:lstStyle/>
        <a:p>
          <a:endParaRPr lang="ru-RU"/>
        </a:p>
      </dgm:t>
    </dgm:pt>
    <dgm:pt modelId="{0278B4BE-A714-4F70-AF6B-2E346A9F0B6B}" type="sibTrans" cxnId="{0D964756-D700-4834-ADD1-033C82DB41CF}">
      <dgm:prSet/>
      <dgm:spPr/>
      <dgm:t>
        <a:bodyPr/>
        <a:lstStyle/>
        <a:p>
          <a:endParaRPr lang="ru-RU"/>
        </a:p>
      </dgm:t>
    </dgm:pt>
    <dgm:pt modelId="{19AE711F-DBFD-4DA9-A404-57ED0C982EFA}" type="pres">
      <dgm:prSet presAssocID="{D6855FCC-5D73-4F13-92F7-785A95C900C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B3380D-8398-4645-A8FA-B267E1181BE4}" type="pres">
      <dgm:prSet presAssocID="{D6855FCC-5D73-4F13-92F7-785A95C900C9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B594154C-A6E6-42E9-95BB-E4D54D576A60}" type="pres">
      <dgm:prSet presAssocID="{D6855FCC-5D73-4F13-92F7-785A95C900C9}" presName="ThreeNodes_1" presStyleLbl="node1" presStyleIdx="0" presStyleCnt="3" custScaleY="64923" custLinFactNeighborX="-980" custLinFactNeighborY="-166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D88389-E74D-4716-A9E3-A49C9A35DC03}" type="pres">
      <dgm:prSet presAssocID="{D6855FCC-5D73-4F13-92F7-785A95C900C9}" presName="ThreeNodes_2" presStyleLbl="node1" presStyleIdx="1" presStyleCnt="3" custScaleY="61482" custLinFactNeighborX="1961" custLinFactNeighborY="-35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F3286-2CFC-4E5A-B110-1635E849649A}" type="pres">
      <dgm:prSet presAssocID="{D6855FCC-5D73-4F13-92F7-785A95C900C9}" presName="ThreeNodes_3" presStyleLbl="node1" presStyleIdx="2" presStyleCnt="3" custScaleX="94118" custScaleY="58041" custLinFactNeighborX="1961" custLinFactNeighborY="-526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F9071C-7A08-4842-8C78-2D69EA2B05FE}" type="pres">
      <dgm:prSet presAssocID="{D6855FCC-5D73-4F13-92F7-785A95C900C9}" presName="ThreeConn_1-2" presStyleLbl="fgAccFollowNode1" presStyleIdx="0" presStyleCnt="2" custScaleX="75387" custScaleY="57916" custLinFactNeighborX="-1185" custLinFactNeighborY="-43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CBB61-A0E8-475A-8CD4-1E80F42DB9BA}" type="pres">
      <dgm:prSet presAssocID="{D6855FCC-5D73-4F13-92F7-785A95C900C9}" presName="ThreeConn_2-3" presStyleLbl="fgAccFollowNode1" presStyleIdx="1" presStyleCnt="2" custScaleX="73017" custScaleY="59524" custLinFactNeighborX="-1185" custLinFactNeighborY="-65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E2D8CF-728D-4F79-92B1-2E24FAD488D0}" type="pres">
      <dgm:prSet presAssocID="{D6855FCC-5D73-4F13-92F7-785A95C900C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7178D-3C88-4E76-9BD2-AB3A5500C7AC}" type="pres">
      <dgm:prSet presAssocID="{D6855FCC-5D73-4F13-92F7-785A95C900C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7F8028-FF67-4B35-9E0B-A985D9696717}" type="pres">
      <dgm:prSet presAssocID="{D6855FCC-5D73-4F13-92F7-785A95C900C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BDD019-2860-444A-8221-5E2FF6080CE6}" type="presOf" srcId="{1FDF523C-68AE-48F7-B609-F56E7C169883}" destId="{F5DCBB61-A0E8-475A-8CD4-1E80F42DB9BA}" srcOrd="0" destOrd="0" presId="urn:microsoft.com/office/officeart/2005/8/layout/vProcess5"/>
    <dgm:cxn modelId="{3F04C236-2436-4185-8E58-EB1EF8D64A5C}" type="presOf" srcId="{BF55B87C-0B13-48B6-9D2D-B64607006D05}" destId="{E9F9071C-7A08-4842-8C78-2D69EA2B05FE}" srcOrd="0" destOrd="0" presId="urn:microsoft.com/office/officeart/2005/8/layout/vProcess5"/>
    <dgm:cxn modelId="{C8692A9E-BF65-4350-BD27-C0FC5EF17891}" type="presOf" srcId="{D6855FCC-5D73-4F13-92F7-785A95C900C9}" destId="{19AE711F-DBFD-4DA9-A404-57ED0C982EFA}" srcOrd="0" destOrd="0" presId="urn:microsoft.com/office/officeart/2005/8/layout/vProcess5"/>
    <dgm:cxn modelId="{77AF0748-BDD4-4286-B62C-D3E015D669BC}" type="presOf" srcId="{5DE784B6-B965-45E4-A9CB-7131EEBBB662}" destId="{D1E2D8CF-728D-4F79-92B1-2E24FAD488D0}" srcOrd="1" destOrd="0" presId="urn:microsoft.com/office/officeart/2005/8/layout/vProcess5"/>
    <dgm:cxn modelId="{C1FA55E3-0D1D-4D6C-9C8A-B77A15FDD94F}" type="presOf" srcId="{63249A6A-E144-4FB5-A127-093B88FD33C8}" destId="{627F3286-2CFC-4E5A-B110-1635E849649A}" srcOrd="0" destOrd="0" presId="urn:microsoft.com/office/officeart/2005/8/layout/vProcess5"/>
    <dgm:cxn modelId="{0714C4E3-48B6-48F2-9746-729FBBFCED32}" type="presOf" srcId="{82824D55-90E7-4AAB-9A00-F33DC525E5EF}" destId="{CAD88389-E74D-4716-A9E3-A49C9A35DC03}" srcOrd="0" destOrd="0" presId="urn:microsoft.com/office/officeart/2005/8/layout/vProcess5"/>
    <dgm:cxn modelId="{A135AF2E-EF2D-45CB-AFBC-A92883C0EE1D}" type="presOf" srcId="{63249A6A-E144-4FB5-A127-093B88FD33C8}" destId="{AC7F8028-FF67-4B35-9E0B-A985D9696717}" srcOrd="1" destOrd="0" presId="urn:microsoft.com/office/officeart/2005/8/layout/vProcess5"/>
    <dgm:cxn modelId="{67CE24EF-6BA1-46D1-AA60-32669C0FF4F0}" srcId="{D6855FCC-5D73-4F13-92F7-785A95C900C9}" destId="{5DE784B6-B965-45E4-A9CB-7131EEBBB662}" srcOrd="0" destOrd="0" parTransId="{5D798876-4F75-40EA-8E7B-E35F56D98E8C}" sibTransId="{BF55B87C-0B13-48B6-9D2D-B64607006D05}"/>
    <dgm:cxn modelId="{6EE4C622-3CBF-48A4-92C6-BAA2EBCBE2E6}" srcId="{D6855FCC-5D73-4F13-92F7-785A95C900C9}" destId="{82824D55-90E7-4AAB-9A00-F33DC525E5EF}" srcOrd="1" destOrd="0" parTransId="{CE3D331D-CC78-49E8-8261-2ECD07190E0E}" sibTransId="{1FDF523C-68AE-48F7-B609-F56E7C169883}"/>
    <dgm:cxn modelId="{10455319-1212-4CE0-946F-EC5A21A3D726}" type="presOf" srcId="{82824D55-90E7-4AAB-9A00-F33DC525E5EF}" destId="{3E47178D-3C88-4E76-9BD2-AB3A5500C7AC}" srcOrd="1" destOrd="0" presId="urn:microsoft.com/office/officeart/2005/8/layout/vProcess5"/>
    <dgm:cxn modelId="{1F7C5162-1CE7-4CAA-9D6F-FB26C0B1800C}" type="presOf" srcId="{5DE784B6-B965-45E4-A9CB-7131EEBBB662}" destId="{B594154C-A6E6-42E9-95BB-E4D54D576A60}" srcOrd="0" destOrd="0" presId="urn:microsoft.com/office/officeart/2005/8/layout/vProcess5"/>
    <dgm:cxn modelId="{0D964756-D700-4834-ADD1-033C82DB41CF}" srcId="{D6855FCC-5D73-4F13-92F7-785A95C900C9}" destId="{63249A6A-E144-4FB5-A127-093B88FD33C8}" srcOrd="2" destOrd="0" parTransId="{CF562916-F884-4BD1-A3BB-1E88763221A3}" sibTransId="{0278B4BE-A714-4F70-AF6B-2E346A9F0B6B}"/>
    <dgm:cxn modelId="{8917EB04-F742-48B3-B275-BDEED1A79324}" type="presParOf" srcId="{19AE711F-DBFD-4DA9-A404-57ED0C982EFA}" destId="{2CB3380D-8398-4645-A8FA-B267E1181BE4}" srcOrd="0" destOrd="0" presId="urn:microsoft.com/office/officeart/2005/8/layout/vProcess5"/>
    <dgm:cxn modelId="{27CF01FB-D584-422A-BF79-15EB2F5063CB}" type="presParOf" srcId="{19AE711F-DBFD-4DA9-A404-57ED0C982EFA}" destId="{B594154C-A6E6-42E9-95BB-E4D54D576A60}" srcOrd="1" destOrd="0" presId="urn:microsoft.com/office/officeart/2005/8/layout/vProcess5"/>
    <dgm:cxn modelId="{29407F8F-A42F-430E-90B8-868613DB0D40}" type="presParOf" srcId="{19AE711F-DBFD-4DA9-A404-57ED0C982EFA}" destId="{CAD88389-E74D-4716-A9E3-A49C9A35DC03}" srcOrd="2" destOrd="0" presId="urn:microsoft.com/office/officeart/2005/8/layout/vProcess5"/>
    <dgm:cxn modelId="{E53936F0-28F3-4246-AE92-103746AC551C}" type="presParOf" srcId="{19AE711F-DBFD-4DA9-A404-57ED0C982EFA}" destId="{627F3286-2CFC-4E5A-B110-1635E849649A}" srcOrd="3" destOrd="0" presId="urn:microsoft.com/office/officeart/2005/8/layout/vProcess5"/>
    <dgm:cxn modelId="{1FD1EE63-3F5B-4BB6-B0A4-6080AAD6778F}" type="presParOf" srcId="{19AE711F-DBFD-4DA9-A404-57ED0C982EFA}" destId="{E9F9071C-7A08-4842-8C78-2D69EA2B05FE}" srcOrd="4" destOrd="0" presId="urn:microsoft.com/office/officeart/2005/8/layout/vProcess5"/>
    <dgm:cxn modelId="{9D0E3084-4C6A-4A35-A07C-B73B9683EF92}" type="presParOf" srcId="{19AE711F-DBFD-4DA9-A404-57ED0C982EFA}" destId="{F5DCBB61-A0E8-475A-8CD4-1E80F42DB9BA}" srcOrd="5" destOrd="0" presId="urn:microsoft.com/office/officeart/2005/8/layout/vProcess5"/>
    <dgm:cxn modelId="{4B681FC8-5BD1-469F-A9C7-328DBCA29DC6}" type="presParOf" srcId="{19AE711F-DBFD-4DA9-A404-57ED0C982EFA}" destId="{D1E2D8CF-728D-4F79-92B1-2E24FAD488D0}" srcOrd="6" destOrd="0" presId="urn:microsoft.com/office/officeart/2005/8/layout/vProcess5"/>
    <dgm:cxn modelId="{B63688EC-2313-4074-973A-7562E68D6A47}" type="presParOf" srcId="{19AE711F-DBFD-4DA9-A404-57ED0C982EFA}" destId="{3E47178D-3C88-4E76-9BD2-AB3A5500C7AC}" srcOrd="7" destOrd="0" presId="urn:microsoft.com/office/officeart/2005/8/layout/vProcess5"/>
    <dgm:cxn modelId="{930697FD-2F00-4796-9B55-50043FD80A73}" type="presParOf" srcId="{19AE711F-DBFD-4DA9-A404-57ED0C982EFA}" destId="{AC7F8028-FF67-4B35-9E0B-A985D969671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0A7D8B-4D85-4435-B50F-C49CEAF76649}">
      <dsp:nvSpPr>
        <dsp:cNvPr id="0" name=""/>
        <dsp:cNvSpPr/>
      </dsp:nvSpPr>
      <dsp:spPr>
        <a:xfrm>
          <a:off x="4223" y="2147312"/>
          <a:ext cx="2738887" cy="1471773"/>
        </a:xfrm>
        <a:prstGeom prst="roundRect">
          <a:avLst>
            <a:gd name="adj" fmla="val 10000"/>
          </a:avLst>
        </a:prstGeom>
        <a:solidFill>
          <a:srgbClr val="CCECFF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1 этап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организационный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23" y="2147312"/>
        <a:ext cx="2738887" cy="1156393"/>
      </dsp:txXfrm>
    </dsp:sp>
    <dsp:sp modelId="{B22ECBA7-E374-4BC0-9105-D7802158BC83}">
      <dsp:nvSpPr>
        <dsp:cNvPr id="0" name=""/>
        <dsp:cNvSpPr/>
      </dsp:nvSpPr>
      <dsp:spPr>
        <a:xfrm>
          <a:off x="1470008" y="2185431"/>
          <a:ext cx="2550607" cy="2550607"/>
        </a:xfrm>
        <a:prstGeom prst="leftCircularArrow">
          <a:avLst>
            <a:gd name="adj1" fmla="val 1875"/>
            <a:gd name="adj2" fmla="val 223972"/>
            <a:gd name="adj3" fmla="val 1996708"/>
            <a:gd name="adj4" fmla="val 9021714"/>
            <a:gd name="adj5" fmla="val 218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42E87C2-0D74-4620-90C9-0E32FD1310A5}">
      <dsp:nvSpPr>
        <dsp:cNvPr id="0" name=""/>
        <dsp:cNvSpPr/>
      </dsp:nvSpPr>
      <dsp:spPr>
        <a:xfrm>
          <a:off x="772854" y="3225914"/>
          <a:ext cx="1818063" cy="8398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(июль-сентябрь  2011г.)</a:t>
          </a:r>
          <a:endParaRPr lang="ru-RU" sz="2000" b="1" kern="1200" dirty="0"/>
        </a:p>
      </dsp:txBody>
      <dsp:txXfrm>
        <a:off x="772854" y="3225914"/>
        <a:ext cx="1818063" cy="839865"/>
      </dsp:txXfrm>
    </dsp:sp>
    <dsp:sp modelId="{ED387D19-4DD8-452E-A970-4CE6D8571309}">
      <dsp:nvSpPr>
        <dsp:cNvPr id="0" name=""/>
        <dsp:cNvSpPr/>
      </dsp:nvSpPr>
      <dsp:spPr>
        <a:xfrm>
          <a:off x="2970820" y="2211916"/>
          <a:ext cx="2479151" cy="1525296"/>
        </a:xfrm>
        <a:prstGeom prst="roundRect">
          <a:avLst>
            <a:gd name="adj" fmla="val 10000"/>
          </a:avLst>
        </a:prstGeom>
        <a:solidFill>
          <a:srgbClr val="CCECFF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2 этап 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практический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70820" y="2538766"/>
        <a:ext cx="2479151" cy="1198447"/>
      </dsp:txXfrm>
    </dsp:sp>
    <dsp:sp modelId="{6FC2122B-2215-448C-A997-3BFAD027C511}">
      <dsp:nvSpPr>
        <dsp:cNvPr id="0" name=""/>
        <dsp:cNvSpPr/>
      </dsp:nvSpPr>
      <dsp:spPr>
        <a:xfrm>
          <a:off x="4289627" y="1029207"/>
          <a:ext cx="2893100" cy="2893100"/>
        </a:xfrm>
        <a:prstGeom prst="circularArrow">
          <a:avLst>
            <a:gd name="adj1" fmla="val 1653"/>
            <a:gd name="adj2" fmla="val 196465"/>
            <a:gd name="adj3" fmla="val 19604225"/>
            <a:gd name="adj4" fmla="val 12551712"/>
            <a:gd name="adj5" fmla="val 192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2A54AC-CCB6-4E9D-B499-43ECE2CB29B9}">
      <dsp:nvSpPr>
        <dsp:cNvPr id="0" name=""/>
        <dsp:cNvSpPr/>
      </dsp:nvSpPr>
      <dsp:spPr>
        <a:xfrm>
          <a:off x="3554457" y="1795419"/>
          <a:ext cx="1928315" cy="8329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(сентябрь 2011г.- апрель 2012г.)</a:t>
          </a:r>
          <a:endParaRPr lang="ru-RU" sz="1800" b="1" kern="1200" dirty="0"/>
        </a:p>
      </dsp:txBody>
      <dsp:txXfrm>
        <a:off x="3554457" y="1795419"/>
        <a:ext cx="1928315" cy="832994"/>
      </dsp:txXfrm>
    </dsp:sp>
    <dsp:sp modelId="{FECF5A9F-72A0-4DBF-A756-37951559BCD7}">
      <dsp:nvSpPr>
        <dsp:cNvPr id="0" name=""/>
        <dsp:cNvSpPr/>
      </dsp:nvSpPr>
      <dsp:spPr>
        <a:xfrm>
          <a:off x="5710481" y="2074098"/>
          <a:ext cx="2857854" cy="1588962"/>
        </a:xfrm>
        <a:prstGeom prst="roundRect">
          <a:avLst>
            <a:gd name="adj" fmla="val 10000"/>
          </a:avLst>
        </a:prstGeom>
        <a:solidFill>
          <a:srgbClr val="CCECFF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kern="1200" dirty="0" smtClean="0">
              <a:latin typeface="Times New Roman" pitchFamily="18" charset="0"/>
              <a:cs typeface="Times New Roman" pitchFamily="18" charset="0"/>
            </a:rPr>
            <a:t>3 этап 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заключительный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10481" y="2074098"/>
        <a:ext cx="2857854" cy="1248470"/>
      </dsp:txXfrm>
    </dsp:sp>
    <dsp:sp modelId="{B372F9DB-6BE9-4AB0-A650-968BF11B1C84}">
      <dsp:nvSpPr>
        <dsp:cNvPr id="0" name=""/>
        <dsp:cNvSpPr/>
      </dsp:nvSpPr>
      <dsp:spPr>
        <a:xfrm>
          <a:off x="6563310" y="3192831"/>
          <a:ext cx="1643833" cy="899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(май - июнь 2012г.)</a:t>
          </a:r>
          <a:endParaRPr lang="ru-RU" sz="2000" b="1" kern="1200" dirty="0"/>
        </a:p>
      </dsp:txBody>
      <dsp:txXfrm>
        <a:off x="6563310" y="3192831"/>
        <a:ext cx="1643833" cy="8992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94154C-A6E6-42E9-95BB-E4D54D576A60}">
      <dsp:nvSpPr>
        <dsp:cNvPr id="0" name=""/>
        <dsp:cNvSpPr/>
      </dsp:nvSpPr>
      <dsp:spPr>
        <a:xfrm>
          <a:off x="0" y="13807"/>
          <a:ext cx="7286676" cy="10577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Изучение научно-практических и методических источников по заявленной проблеме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807"/>
        <a:ext cx="5624020" cy="1057762"/>
      </dsp:txXfrm>
    </dsp:sp>
    <dsp:sp modelId="{CAD88389-E74D-4716-A9E3-A49C9A35DC03}">
      <dsp:nvSpPr>
        <dsp:cNvPr id="0" name=""/>
        <dsp:cNvSpPr/>
      </dsp:nvSpPr>
      <dsp:spPr>
        <a:xfrm>
          <a:off x="785833" y="1643066"/>
          <a:ext cx="7286676" cy="10016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Разработка плана взаимодействия участников проекта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5833" y="1643066"/>
        <a:ext cx="5584717" cy="1001699"/>
      </dsp:txXfrm>
    </dsp:sp>
    <dsp:sp modelId="{627F3286-2CFC-4E5A-B110-1635E849649A}">
      <dsp:nvSpPr>
        <dsp:cNvPr id="0" name=""/>
        <dsp:cNvSpPr/>
      </dsp:nvSpPr>
      <dsp:spPr>
        <a:xfrm>
          <a:off x="1643076" y="3286141"/>
          <a:ext cx="6858073" cy="945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Проведение педагогической диагностики воспитанников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43076" y="3286141"/>
        <a:ext cx="5256224" cy="945636"/>
      </dsp:txXfrm>
    </dsp:sp>
    <dsp:sp modelId="{E9F9071C-7A08-4842-8C78-2D69EA2B05FE}">
      <dsp:nvSpPr>
        <dsp:cNvPr id="0" name=""/>
        <dsp:cNvSpPr/>
      </dsp:nvSpPr>
      <dsp:spPr>
        <a:xfrm>
          <a:off x="6345437" y="1000131"/>
          <a:ext cx="798360" cy="6133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>
        <a:off x="6345437" y="1000131"/>
        <a:ext cx="798360" cy="613340"/>
      </dsp:txXfrm>
    </dsp:sp>
    <dsp:sp modelId="{F5DCBB61-A0E8-475A-8CD4-1E80F42DB9BA}">
      <dsp:nvSpPr>
        <dsp:cNvPr id="0" name=""/>
        <dsp:cNvSpPr/>
      </dsp:nvSpPr>
      <dsp:spPr>
        <a:xfrm>
          <a:off x="7000929" y="2643201"/>
          <a:ext cx="773262" cy="63036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7000929" y="2643201"/>
        <a:ext cx="773262" cy="630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1EB4945-156E-4E19-9360-1B0CB2BA5CF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A7E4842-0E5A-4244-88E5-A303992E29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D44147-E3D2-4E64-8096-1FC8533A4077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C1A89E-1989-4428-98F2-165894E2BC39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BC9B42-9E24-43C6-91CC-5D6665108F77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91820-43CB-4F7C-9548-35B40385D925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297E6-3EE7-4DE7-B021-28D8EEBD1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0E68-D37F-48F0-953D-10EB69E522BB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B36A2-B279-4DF8-87DB-0B8776933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B445F-DC18-4AD7-B4BB-1D54D929420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638C2-2085-456B-A3B1-4A38822B9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18C07-0C2C-4855-BDE5-21E74B38C257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890BF-7E94-4D09-A7C8-5546D69B8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8522F-D129-4DC3-956A-A2C685ED1EAB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4A144-E19C-41F0-B8AF-05B82089F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06C48-6C38-4104-9192-09253498105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E260-B6A4-4DA8-BCB7-9431D380B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CC714-8280-4AA9-915D-699AA8B51B15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26A8F-1959-47C6-ADEF-7C687949D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CF1A4-9CCB-4606-A928-A6297EBC82B6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47FAC-98A5-409D-8644-FAE95488F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1F5A0-1907-42BF-9DDC-CF107A574284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524D2-2099-4ABA-9848-F546EFC37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C43E1-8B00-4F27-9842-54E1008FF82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6A65-21FC-4BE5-A854-65FB3B9F7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F7D8E-712D-4DE2-8A66-29C145876272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91586-05A2-4BF5-BFF9-75D186A4F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3F310D-375D-4C9C-B27B-2F48E0380FC7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224B66-8376-42CA-B500-9E498F13D7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g1.liveinternet.ru/images/attach/c/2/73/455/73455189_BankoboevRu_narisovannoe_solnyshko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73455189_BankoboevRu_narisovannoe_solnyshk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Заголовок 1"/>
          <p:cNvSpPr>
            <a:spLocks noGrp="1"/>
          </p:cNvSpPr>
          <p:nvPr>
            <p:ph type="ctrTitle"/>
          </p:nvPr>
        </p:nvSpPr>
        <p:spPr>
          <a:xfrm>
            <a:off x="457200" y="285750"/>
            <a:ext cx="8458200" cy="37147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 бюджетное дошкольное образовательное  учреждение «Детский сад комбинированного вида  «Березка»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Первомайского района Тамбовской области</a:t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104258"/>
                </a:solidFill>
                <a:latin typeface="Times New Roman" pitchFamily="18" charset="0"/>
                <a:cs typeface="Times New Roman" pitchFamily="18" charset="0"/>
              </a:rPr>
              <a:t>«Развитие творческого потенциала и художественно-эстетической активности дошкольников средствами продуктивной деятельности»</a:t>
            </a: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5" y="4929188"/>
            <a:ext cx="4714875" cy="1360487"/>
          </a:xfrm>
        </p:spPr>
        <p:txBody>
          <a:bodyPr rtlCol="0">
            <a:normAutofit/>
          </a:bodyPr>
          <a:lstStyle/>
          <a:p>
            <a:pPr marL="635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	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50" y="3857625"/>
            <a:ext cx="85725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проекта:</a:t>
            </a:r>
          </a:p>
          <a:p>
            <a:pPr algn="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Петрова Вера Михайловна</a:t>
            </a:r>
          </a:p>
          <a:p>
            <a:pPr algn="ctr"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2012г.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85725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этап - организационный 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142985"/>
          <a:ext cx="8572560" cy="5430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5001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Диагностика уровня развития творческого воображения</a:t>
            </a:r>
            <a:r>
              <a:rPr lang="ru-RU" sz="27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(О.М. Дьяченко)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graphicFrame>
        <p:nvGraphicFramePr>
          <p:cNvPr id="1026" name="Диаграмма 4"/>
          <p:cNvGraphicFramePr>
            <a:graphicFrameLocks/>
          </p:cNvGraphicFramePr>
          <p:nvPr/>
        </p:nvGraphicFramePr>
        <p:xfrm>
          <a:off x="928688" y="2143125"/>
          <a:ext cx="7500937" cy="3929063"/>
        </p:xfrm>
        <a:graphic>
          <a:graphicData uri="http://schemas.openxmlformats.org/presentationml/2006/ole">
            <p:oleObj spid="_x0000_s1026" r:id="rId3" imgW="7504826" imgH="392616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500187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мониторинга формирования интегративного качества</a:t>
            </a:r>
            <a:b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«Овладевший необходимыми умениями и навыками деятельности» (автор Ю.А. 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Афонькина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2050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643063"/>
          <a:ext cx="8229600" cy="4322762"/>
        </p:xfrm>
        <a:graphic>
          <a:graphicData uri="http://schemas.openxmlformats.org/presentationml/2006/ole">
            <p:oleObj spid="_x0000_s2050" r:id="rId3" imgW="8230313" imgH="432243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63"/>
            <a:ext cx="8686800" cy="5580062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  <a:defRPr/>
            </a:pPr>
            <a:r>
              <a:rPr lang="ru-RU" dirty="0" smtClean="0"/>
              <a:t>	</a:t>
            </a:r>
            <a:r>
              <a:rPr lang="ru-RU" sz="24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«Если ребенок вырастил розу (нарисовал, вылепил, сделал аппликацию) для того, чтобы любоваться ее Красотой, если единственным вознаграждением за труд стало наслаждение Красотой и творение этой Красотой для счастья и радости другого человека, - он не способен на зло, подлость, цинизм, бессердечность»</a:t>
            </a:r>
          </a:p>
          <a:p>
            <a:pPr algn="just">
              <a:buFont typeface="Arial" charset="0"/>
              <a:buNone/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И. В. Сухомлинский</a:t>
            </a:r>
          </a:p>
          <a:p>
            <a:pPr algn="just">
              <a:buFont typeface="Arial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Рисунок 5" descr="C:\Documents and Settings\Березка\Мои документы\воспитатели\Петрова\DCIM\101MSDCF\DSC0754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42938" y="3357563"/>
            <a:ext cx="3643312" cy="281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64293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500221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mtClean="0"/>
              <a:t>   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Детское творчество играет важнейшую роль в становлении полноценной личности, развитии способностей ребенка, его потребностей и мотивов поведения, знаний и умений, благодаря которым</a:t>
            </a:r>
            <a:r>
              <a:rPr lang="ru-RU" smtClean="0"/>
              <a:t> 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создается продукт, отличающийся новизной, оригинальностью</a:t>
            </a:r>
            <a:endParaRPr lang="ru-RU" sz="2400" smtClean="0"/>
          </a:p>
        </p:txBody>
      </p:sp>
      <p:sp>
        <p:nvSpPr>
          <p:cNvPr id="4" name="Солнце 3"/>
          <p:cNvSpPr/>
          <p:nvPr/>
        </p:nvSpPr>
        <p:spPr>
          <a:xfrm>
            <a:off x="642938" y="500063"/>
            <a:ext cx="1071562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7643813" y="5286375"/>
            <a:ext cx="1071562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71500" y="500063"/>
            <a:ext cx="8115300" cy="2357437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создание  системы работы по развитию познавательных, конструктивных, творческих и художественных способностей средствами продуктивной деятельности </a:t>
            </a:r>
            <a:endParaRPr lang="ru-RU" sz="2400" dirty="0" smtClean="0"/>
          </a:p>
        </p:txBody>
      </p:sp>
      <p:pic>
        <p:nvPicPr>
          <p:cNvPr id="4" name="Содержимое 3" descr="DSC07564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4000496" y="2928934"/>
            <a:ext cx="4671753" cy="3503815"/>
          </a:xfrm>
          <a:prstGeom prst="ellipse">
            <a:avLst/>
          </a:prstGeo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50006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00063" y="714375"/>
            <a:ext cx="8229600" cy="5824538"/>
          </a:xfrm>
        </p:spPr>
        <p:txBody>
          <a:bodyPr/>
          <a:lstStyle/>
          <a:p>
            <a:pPr eaLnBrk="1" hangingPunct="1"/>
            <a:endParaRPr lang="ru-RU" sz="18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Создать условия для развития детского художественного творчества и самостоятельного разнопланового свободного экспериментирования с различными материалами и инструментами.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Развивать художественно-творческие способности в продуктивных видах детской деятельности.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Воспитывать у дошкольников художественный вкус и чувство гармонии.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Развивать ребенка  на эмоциональном  и интеллектуальном уровнях через знакомство с искусством в разных видах деятельности.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Поощрять детей воплощать в художественной форме свои представления, переживания, чувства, мысли; поддерживать личностное творческое начало.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Организовать в группе студию «Маленькие волшебники», способствующей творческому развитию и повышению эстетической культуры детей</a:t>
            </a:r>
          </a:p>
          <a:p>
            <a:pPr algn="just" eaLnBrk="1" hangingPunct="1"/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142875" y="142875"/>
            <a:ext cx="1071563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7858125" y="5715000"/>
            <a:ext cx="1071563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Новизна проекта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5110162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Разработка комплексной системы художественно-эстетического воспитания дошкольников, основанной на интеграции образовательных областей. 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Создание студии «Маленькие волшебники», которая обеспечит  более эффективное развитие творческих способностей дошкольников и  совместную продуктивную деятельность детей и их родителей</a:t>
            </a:r>
          </a:p>
        </p:txBody>
      </p:sp>
      <p:sp>
        <p:nvSpPr>
          <p:cNvPr id="4" name="Солнце 3"/>
          <p:cNvSpPr/>
          <p:nvPr/>
        </p:nvSpPr>
        <p:spPr>
          <a:xfrm>
            <a:off x="142875" y="142875"/>
            <a:ext cx="1071563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олнце 4"/>
          <p:cNvSpPr/>
          <p:nvPr/>
        </p:nvSpPr>
        <p:spPr>
          <a:xfrm>
            <a:off x="7786688" y="5500688"/>
            <a:ext cx="1071562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01000" cy="7143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Взаимодействие участников проекта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51450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ru-RU" dirty="0" smtClean="0"/>
          </a:p>
          <a:p>
            <a:pPr eaLnBrk="1" hangingPunct="1">
              <a:buFont typeface="Arial" charset="0"/>
              <a:buNone/>
              <a:defRPr/>
            </a:pPr>
            <a:endParaRPr lang="ru-RU" dirty="0" smtClean="0"/>
          </a:p>
          <a:p>
            <a:pPr eaLnBrk="1" hangingPunct="1">
              <a:buFont typeface="Arial" charset="0"/>
              <a:buNone/>
              <a:defRPr/>
            </a:pPr>
            <a:endParaRPr lang="ru-RU" dirty="0" smtClean="0"/>
          </a:p>
          <a:p>
            <a:pPr eaLnBrk="1" hangingPunct="1">
              <a:buFont typeface="Arial" charset="0"/>
              <a:buNone/>
              <a:defRPr/>
            </a:pPr>
            <a:endParaRPr lang="ru-RU" dirty="0" smtClean="0"/>
          </a:p>
          <a:p>
            <a:pPr eaLnBrk="1" hangingPunct="1">
              <a:buFont typeface="Arial" charset="0"/>
              <a:buNone/>
              <a:defRPr/>
            </a:pPr>
            <a:endParaRPr lang="ru-RU" dirty="0" smtClean="0"/>
          </a:p>
          <a:p>
            <a:pPr eaLnBrk="1" hangingPunct="1">
              <a:buFont typeface="Arial" charset="0"/>
              <a:buNone/>
              <a:defRPr/>
            </a:pPr>
            <a:endParaRPr 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ru-RU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реализации проекта: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 год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4" name="Лента лицом вниз 3"/>
          <p:cNvSpPr/>
          <p:nvPr/>
        </p:nvSpPr>
        <p:spPr>
          <a:xfrm>
            <a:off x="2428875" y="1143000"/>
            <a:ext cx="4643438" cy="969963"/>
          </a:xfrm>
          <a:prstGeom prst="ribbon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Воспитатели группы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Волна 15"/>
          <p:cNvSpPr/>
          <p:nvPr/>
        </p:nvSpPr>
        <p:spPr>
          <a:xfrm>
            <a:off x="714375" y="3357563"/>
            <a:ext cx="2000250" cy="1143000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</a:t>
            </a:r>
          </a:p>
        </p:txBody>
      </p:sp>
      <p:sp>
        <p:nvSpPr>
          <p:cNvPr id="17" name="Волна 16"/>
          <p:cNvSpPr/>
          <p:nvPr/>
        </p:nvSpPr>
        <p:spPr>
          <a:xfrm>
            <a:off x="3643313" y="3714750"/>
            <a:ext cx="2071687" cy="1214438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</a:p>
        </p:txBody>
      </p:sp>
      <p:sp>
        <p:nvSpPr>
          <p:cNvPr id="18" name="Волна 17"/>
          <p:cNvSpPr/>
          <p:nvPr/>
        </p:nvSpPr>
        <p:spPr>
          <a:xfrm>
            <a:off x="6643688" y="3357563"/>
            <a:ext cx="2143125" cy="1285875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 по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изодеятельности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олнце 23"/>
          <p:cNvSpPr/>
          <p:nvPr/>
        </p:nvSpPr>
        <p:spPr>
          <a:xfrm>
            <a:off x="142875" y="142875"/>
            <a:ext cx="1071563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Солнце 24"/>
          <p:cNvSpPr/>
          <p:nvPr/>
        </p:nvSpPr>
        <p:spPr>
          <a:xfrm>
            <a:off x="7858125" y="5643563"/>
            <a:ext cx="1071563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0" name="Прямая со стрелкой 29"/>
          <p:cNvCxnSpPr>
            <a:stCxn id="18" idx="1"/>
            <a:endCxn id="17" idx="3"/>
          </p:cNvCxnSpPr>
          <p:nvPr/>
        </p:nvCxnSpPr>
        <p:spPr>
          <a:xfrm rot="10800000" flipV="1">
            <a:off x="5715000" y="4000500"/>
            <a:ext cx="928688" cy="32226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 flipV="1">
            <a:off x="1857375" y="2071688"/>
            <a:ext cx="1714500" cy="150018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7" idx="1"/>
            <a:endCxn id="16" idx="3"/>
          </p:cNvCxnSpPr>
          <p:nvPr/>
        </p:nvCxnSpPr>
        <p:spPr>
          <a:xfrm rot="10800000">
            <a:off x="2714625" y="3929063"/>
            <a:ext cx="928688" cy="393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857875" y="2071688"/>
            <a:ext cx="1500188" cy="13573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" idx="2"/>
          </p:cNvCxnSpPr>
          <p:nvPr/>
        </p:nvCxnSpPr>
        <p:spPr>
          <a:xfrm rot="16200000" flipH="1">
            <a:off x="3896520" y="2967831"/>
            <a:ext cx="1744662" cy="349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реализации проекта</a:t>
            </a:r>
          </a:p>
        </p:txBody>
      </p:sp>
      <p:graphicFrame>
        <p:nvGraphicFramePr>
          <p:cNvPr id="4" name="Содержимое 9"/>
          <p:cNvGraphicFramePr>
            <a:graphicFrameLocks noGrp="1"/>
          </p:cNvGraphicFramePr>
          <p:nvPr>
            <p:ph idx="1"/>
          </p:nvPr>
        </p:nvGraphicFramePr>
        <p:xfrm>
          <a:off x="285720" y="714356"/>
          <a:ext cx="8572560" cy="585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лнце 4"/>
          <p:cNvSpPr/>
          <p:nvPr/>
        </p:nvSpPr>
        <p:spPr>
          <a:xfrm>
            <a:off x="285750" y="214313"/>
            <a:ext cx="1071563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7715250" y="5500688"/>
            <a:ext cx="1071563" cy="1000125"/>
          </a:xfrm>
          <a:prstGeom prst="sun">
            <a:avLst/>
          </a:prstGeom>
          <a:solidFill>
            <a:srgbClr val="FFD85D"/>
          </a:solidFill>
          <a:ln>
            <a:solidFill>
              <a:srgbClr val="7EC0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29600" cy="785813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6525"/>
          </a:xfrm>
        </p:spPr>
        <p:txBody>
          <a:bodyPr/>
          <a:lstStyle/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Эстетическое отношение дошкольников к окружающему миру и  развитие художественных, конструктивных, познавательных способностей детей в активной творческой деятельности.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Удовлетворение потребностей детей в творчестве, формирование интереса к продуктивным видам деятельности.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Развитие мелкой моторики и готовность руки к письму.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Формирование у детей практических навыков работы с материалами и инструментами. 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Создание предметно-развивающего пространства,  способствующего развитию творческой личности.</a:t>
            </a:r>
          </a:p>
          <a:p>
            <a:pPr algn="just" eaLnBrk="1" hangingPunct="1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Осознанное отношение родителей к художественно-творческой деятельности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</TotalTime>
  <Words>352</Words>
  <Application>Microsoft Office PowerPoint</Application>
  <PresentationFormat>Экран (4:3)</PresentationFormat>
  <Paragraphs>65</Paragraphs>
  <Slides>12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Лист Microsoft Office Excel 97-2003</vt:lpstr>
      <vt:lpstr>Муниципальное  бюджетное дошкольное образовательное  учреждение «Детский сад комбинированного вида  «Березка» Первомайского района Тамбовской области   «Развитие творческого потенциала и художественно-эстетической активности дошкольников средствами продуктивной деятельности»</vt:lpstr>
      <vt:lpstr>Слайд 2</vt:lpstr>
      <vt:lpstr>Актуальность</vt:lpstr>
      <vt:lpstr>Цель - создание  системы работы по развитию познавательных, конструктивных, творческих и художественных способностей средствами продуктивной деятельности </vt:lpstr>
      <vt:lpstr>Задачи</vt:lpstr>
      <vt:lpstr>Новизна проекта</vt:lpstr>
      <vt:lpstr>Взаимодействие участников проекта</vt:lpstr>
      <vt:lpstr>Этапы реализации проекта</vt:lpstr>
      <vt:lpstr>Ожидаемые результаты:</vt:lpstr>
      <vt:lpstr>1 этап - организационный  </vt:lpstr>
      <vt:lpstr>               Диагностика уровня развития творческого воображения (О.М. Дьяченко) </vt:lpstr>
      <vt:lpstr>Результаты мониторинга формирования интегративного качества  «Овладевший необходимыми умениями и навыками деятельности» (автор Ю.А. Афонькина)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Lena</dc:creator>
  <cp:lastModifiedBy>user</cp:lastModifiedBy>
  <cp:revision>159</cp:revision>
  <dcterms:created xsi:type="dcterms:W3CDTF">2010-09-24T03:17:30Z</dcterms:created>
  <dcterms:modified xsi:type="dcterms:W3CDTF">2015-03-18T17:54:14Z</dcterms:modified>
</cp:coreProperties>
</file>