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2"/>
  </p:notesMasterIdLst>
  <p:sldIdLst>
    <p:sldId id="265" r:id="rId2"/>
    <p:sldId id="262" r:id="rId3"/>
    <p:sldId id="257" r:id="rId4"/>
    <p:sldId id="258" r:id="rId5"/>
    <p:sldId id="259" r:id="rId6"/>
    <p:sldId id="260" r:id="rId7"/>
    <p:sldId id="266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15" autoAdjust="0"/>
  </p:normalViewPr>
  <p:slideViewPr>
    <p:cSldViewPr>
      <p:cViewPr varScale="1">
        <p:scale>
          <a:sx n="47" d="100"/>
          <a:sy n="47" d="100"/>
        </p:scale>
        <p:origin x="-117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8" d="100"/>
          <a:sy n="38" d="100"/>
        </p:scale>
        <p:origin x="-2214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419F56-31AF-43B9-8B85-B78AFAB056A6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46E652-2ED7-4B3C-B90F-631CBAAA8A6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6E652-2ED7-4B3C-B90F-631CBAAA8A6D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628800"/>
            <a:ext cx="8229600" cy="3312368"/>
          </a:xfrm>
        </p:spPr>
        <p:txBody>
          <a:bodyPr>
            <a:normAutofit/>
          </a:bodyPr>
          <a:lstStyle/>
          <a:p>
            <a:r>
              <a:rPr lang="ru-RU" sz="6000" dirty="0" smtClean="0">
                <a:latin typeface="+mn-lt"/>
              </a:rPr>
              <a:t>ДИКИЕ ЖИВОТНЫЕ</a:t>
            </a:r>
            <a:endParaRPr lang="ru-RU" sz="6000" dirty="0">
              <a:latin typeface="+mn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latin typeface="+mn-lt"/>
              </a:rPr>
              <a:t>БЕЛЫЙ МЕДВЕДЬ</a:t>
            </a:r>
            <a:endParaRPr lang="ru-RU" sz="6000" dirty="0">
              <a:latin typeface="+mn-lt"/>
            </a:endParaRPr>
          </a:p>
        </p:txBody>
      </p:sp>
      <p:pic>
        <p:nvPicPr>
          <p:cNvPr id="4" name="Содержимое 3" descr="i (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700808"/>
            <a:ext cx="7704856" cy="468052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latin typeface="+mn-lt"/>
              </a:rPr>
              <a:t>БЕЛКА</a:t>
            </a:r>
            <a:endParaRPr lang="ru-RU" sz="6000" dirty="0">
              <a:latin typeface="+mn-lt"/>
            </a:endParaRPr>
          </a:p>
        </p:txBody>
      </p:sp>
      <p:pic>
        <p:nvPicPr>
          <p:cNvPr id="4" name="Содержимое 3" descr="95161----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5243" t="4588" r="5620" b="17417"/>
          <a:stretch>
            <a:fillRect/>
          </a:stretch>
        </p:blipFill>
        <p:spPr>
          <a:xfrm>
            <a:off x="611560" y="1340768"/>
            <a:ext cx="7848872" cy="4968552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latin typeface="+mn-lt"/>
              </a:rPr>
              <a:t>ЗЕБРА</a:t>
            </a:r>
            <a:endParaRPr lang="ru-RU" sz="6000" dirty="0">
              <a:latin typeface="+mn-lt"/>
            </a:endParaRPr>
          </a:p>
        </p:txBody>
      </p:sp>
      <p:pic>
        <p:nvPicPr>
          <p:cNvPr id="4" name="Содержимое 3" descr="image_147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5646" t="4768" r="5522" b="17585"/>
          <a:stretch>
            <a:fillRect/>
          </a:stretch>
        </p:blipFill>
        <p:spPr>
          <a:xfrm>
            <a:off x="412337" y="1412776"/>
            <a:ext cx="8141705" cy="460851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latin typeface="+mn-lt"/>
              </a:rPr>
              <a:t>ТИГР</a:t>
            </a:r>
            <a:endParaRPr lang="ru-RU" sz="6000" dirty="0">
              <a:latin typeface="+mn-lt"/>
            </a:endParaRPr>
          </a:p>
        </p:txBody>
      </p:sp>
      <p:pic>
        <p:nvPicPr>
          <p:cNvPr id="4" name="Содержимое 3" descr="komplekt-kartochek-dikie-zhivotny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4121" t="9783" r="4121" b="21398"/>
          <a:stretch>
            <a:fillRect/>
          </a:stretch>
        </p:blipFill>
        <p:spPr>
          <a:xfrm>
            <a:off x="611560" y="1412776"/>
            <a:ext cx="7560840" cy="4968552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latin typeface="+mn-lt"/>
              </a:rPr>
              <a:t>ЗАЯЦ</a:t>
            </a:r>
            <a:endParaRPr lang="ru-RU" sz="6000" dirty="0">
              <a:latin typeface="+mn-lt"/>
            </a:endParaRPr>
          </a:p>
        </p:txBody>
      </p:sp>
      <p:pic>
        <p:nvPicPr>
          <p:cNvPr id="4" name="Содержимое 3" descr="0006-005-Zajat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r="2414" b="27515"/>
          <a:stretch>
            <a:fillRect/>
          </a:stretch>
        </p:blipFill>
        <p:spPr>
          <a:xfrm>
            <a:off x="827584" y="1484785"/>
            <a:ext cx="7416823" cy="4896544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latin typeface="+mn-lt"/>
              </a:rPr>
              <a:t>ЖИРАФ</a:t>
            </a:r>
            <a:endParaRPr lang="ru-RU" sz="6000" dirty="0">
              <a:latin typeface="+mn-lt"/>
            </a:endParaRPr>
          </a:p>
        </p:txBody>
      </p:sp>
      <p:pic>
        <p:nvPicPr>
          <p:cNvPr id="4" name="Содержимое 3" descr="-havxykehcw-p-guutvqj.-eyjag-etfvvjxir-xeowotdr-qtxk-nrgda-lcjliof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6121" t="11112" r="5215" b="22213"/>
          <a:stretch>
            <a:fillRect/>
          </a:stretch>
        </p:blipFill>
        <p:spPr>
          <a:xfrm>
            <a:off x="755576" y="1340768"/>
            <a:ext cx="7776864" cy="504056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latin typeface="+mn-lt"/>
              </a:rPr>
              <a:t>БУРЫЙ МЕДВЕДЬ</a:t>
            </a:r>
            <a:endParaRPr lang="ru-RU" sz="6000" dirty="0">
              <a:latin typeface="+mn-lt"/>
            </a:endParaRPr>
          </a:p>
        </p:txBody>
      </p:sp>
      <p:pic>
        <p:nvPicPr>
          <p:cNvPr id="4" name="Содержимое 3" descr="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578198"/>
            <a:ext cx="7488832" cy="486054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latin typeface="+mn-lt"/>
              </a:rPr>
              <a:t>ЛИСА</a:t>
            </a:r>
            <a:endParaRPr lang="ru-RU" sz="6000" dirty="0">
              <a:latin typeface="+mn-lt"/>
            </a:endParaRPr>
          </a:p>
        </p:txBody>
      </p:sp>
      <p:pic>
        <p:nvPicPr>
          <p:cNvPr id="4" name="Содержимое 3" descr="i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578198"/>
            <a:ext cx="7200800" cy="480313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latin typeface="+mn-lt"/>
              </a:rPr>
              <a:t>ВОЛК</a:t>
            </a:r>
            <a:endParaRPr lang="ru-RU" sz="6000" dirty="0">
              <a:latin typeface="+mn-lt"/>
            </a:endParaRPr>
          </a:p>
        </p:txBody>
      </p:sp>
      <p:pic>
        <p:nvPicPr>
          <p:cNvPr id="4" name="Содержимое 3" descr="i (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1362174"/>
            <a:ext cx="6912768" cy="480313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25</TotalTime>
  <Words>14</Words>
  <Application>Microsoft Office PowerPoint</Application>
  <PresentationFormat>Экран (4:3)</PresentationFormat>
  <Paragraphs>11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ДИКИЕ ЖИВОТНЫЕ</vt:lpstr>
      <vt:lpstr>БЕЛКА</vt:lpstr>
      <vt:lpstr>ЗЕБРА</vt:lpstr>
      <vt:lpstr>ТИГР</vt:lpstr>
      <vt:lpstr>ЗАЯЦ</vt:lpstr>
      <vt:lpstr>ЖИРАФ</vt:lpstr>
      <vt:lpstr>БУРЫЙ МЕДВЕДЬ</vt:lpstr>
      <vt:lpstr>ЛИСА</vt:lpstr>
      <vt:lpstr>ВОЛК</vt:lpstr>
      <vt:lpstr>БЕЛЫЙ МЕДВЕДЬ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</dc:creator>
  <cp:lastModifiedBy>Пользователь Windows</cp:lastModifiedBy>
  <cp:revision>4</cp:revision>
  <dcterms:created xsi:type="dcterms:W3CDTF">2013-12-01T19:57:48Z</dcterms:created>
  <dcterms:modified xsi:type="dcterms:W3CDTF">2013-12-01T20:34:16Z</dcterms:modified>
</cp:coreProperties>
</file>