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78" autoAdjust="0"/>
    <p:restoredTop sz="86410" autoAdjust="0"/>
  </p:normalViewPr>
  <p:slideViewPr>
    <p:cSldViewPr>
      <p:cViewPr varScale="1">
        <p:scale>
          <a:sx n="42" d="100"/>
          <a:sy n="42" d="100"/>
        </p:scale>
        <p:origin x="-75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08.12.2013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2664296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Домашние животные</a:t>
            </a:r>
            <a:endParaRPr lang="ru-RU" sz="7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Овца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ovc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4545" b="20717"/>
          <a:stretch>
            <a:fillRect/>
          </a:stretch>
        </p:blipFill>
        <p:spPr>
          <a:xfrm>
            <a:off x="971600" y="2060848"/>
            <a:ext cx="6624736" cy="403244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обака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 (1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6694" t="4715" r="6271" b="16692"/>
          <a:stretch>
            <a:fillRect/>
          </a:stretch>
        </p:blipFill>
        <p:spPr>
          <a:xfrm>
            <a:off x="539552" y="2348880"/>
            <a:ext cx="7992888" cy="424847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Кошка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2420888"/>
            <a:ext cx="7632848" cy="391703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Корова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2348880"/>
            <a:ext cx="7200799" cy="424847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Свинья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 (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2318037"/>
            <a:ext cx="7488832" cy="413966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Кролик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 (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2305429"/>
            <a:ext cx="7560840" cy="385987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Лошадь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 (5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2197417"/>
            <a:ext cx="7488832" cy="421246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Верблюд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0004-003-Verblju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2310" b="27675"/>
          <a:stretch>
            <a:fillRect/>
          </a:stretch>
        </p:blipFill>
        <p:spPr>
          <a:xfrm>
            <a:off x="899592" y="2060848"/>
            <a:ext cx="7272808" cy="4392488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Осел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i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23333"/>
          <a:stretch>
            <a:fillRect/>
          </a:stretch>
        </p:blipFill>
        <p:spPr>
          <a:xfrm>
            <a:off x="1691680" y="2348880"/>
            <a:ext cx="5112568" cy="3456384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</TotalTime>
  <Words>11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Домашние животные</vt:lpstr>
      <vt:lpstr>Собака</vt:lpstr>
      <vt:lpstr>Кошка</vt:lpstr>
      <vt:lpstr>Корова</vt:lpstr>
      <vt:lpstr>Свинья</vt:lpstr>
      <vt:lpstr>Кролик</vt:lpstr>
      <vt:lpstr>Лошадь</vt:lpstr>
      <vt:lpstr>Верблюд </vt:lpstr>
      <vt:lpstr>Осел</vt:lpstr>
      <vt:lpstr>Овца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ЖИВОТНЫЕ ДОМАШНИЕ </dc:title>
  <dc:creator>ольга</dc:creator>
  <cp:lastModifiedBy>Пользователь Windows</cp:lastModifiedBy>
  <cp:revision>2</cp:revision>
  <dcterms:created xsi:type="dcterms:W3CDTF">2013-12-08T15:35:45Z</dcterms:created>
  <dcterms:modified xsi:type="dcterms:W3CDTF">2013-12-08T15:52:31Z</dcterms:modified>
</cp:coreProperties>
</file>