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0066FF"/>
    <a:srgbClr val="FF00FF"/>
    <a:srgbClr val="D5EF39"/>
    <a:srgbClr val="89F7BD"/>
    <a:srgbClr val="F7377C"/>
    <a:srgbClr val="074865"/>
    <a:srgbClr val="620A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D165-D3F0-452B-BA5F-6F92BBD13FA4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7CFA5C-049C-4F81-9ECE-A3F53E3E0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D165-D3F0-452B-BA5F-6F92BBD13FA4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FA5C-049C-4F81-9ECE-A3F53E3E0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D165-D3F0-452B-BA5F-6F92BBD13FA4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FA5C-049C-4F81-9ECE-A3F53E3E0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D165-D3F0-452B-BA5F-6F92BBD13FA4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7CFA5C-049C-4F81-9ECE-A3F53E3E0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D165-D3F0-452B-BA5F-6F92BBD13FA4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FA5C-049C-4F81-9ECE-A3F53E3E09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D165-D3F0-452B-BA5F-6F92BBD13FA4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FA5C-049C-4F81-9ECE-A3F53E3E0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D165-D3F0-452B-BA5F-6F92BBD13FA4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17CFA5C-049C-4F81-9ECE-A3F53E3E09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D165-D3F0-452B-BA5F-6F92BBD13FA4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FA5C-049C-4F81-9ECE-A3F53E3E0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D165-D3F0-452B-BA5F-6F92BBD13FA4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FA5C-049C-4F81-9ECE-A3F53E3E0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D165-D3F0-452B-BA5F-6F92BBD13FA4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FA5C-049C-4F81-9ECE-A3F53E3E0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D165-D3F0-452B-BA5F-6F92BBD13FA4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FA5C-049C-4F81-9ECE-A3F53E3E09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79D165-D3F0-452B-BA5F-6F92BBD13FA4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7CFA5C-049C-4F81-9ECE-A3F53E3E09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8458200" cy="12223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FF00"/>
                </a:solidFill>
              </a:rPr>
              <a:t>Как зовут тебя, дружок?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071810"/>
            <a:ext cx="4786346" cy="15573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Подготовила учитель – логопед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МБДОУ №37 «Сказка»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Ходус Елена Владимировна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 это я – </a:t>
            </a:r>
            <a:r>
              <a:rPr lang="ru-RU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козлёнок</a:t>
            </a:r>
            <a:endParaRPr lang="ru-RU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C:\Users\пользователь\Pictures\foto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892" y="1428736"/>
            <a:ext cx="6513008" cy="4651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Это мама и папа – </a:t>
            </a:r>
            <a:r>
              <a:rPr lang="ru-RU" b="1" u="sng" dirty="0" smtClean="0">
                <a:solidFill>
                  <a:srgbClr val="FF0000"/>
                </a:solidFill>
              </a:rPr>
              <a:t>кошка и кот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пользователь\Pictures\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672366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А это я – </a:t>
            </a:r>
            <a:r>
              <a:rPr lang="ru-RU" b="1" u="sng" dirty="0" smtClean="0">
                <a:solidFill>
                  <a:srgbClr val="FFC000"/>
                </a:solidFill>
              </a:rPr>
              <a:t>котёнок</a:t>
            </a:r>
            <a:endParaRPr lang="ru-RU" b="1" u="sng" dirty="0">
              <a:solidFill>
                <a:srgbClr val="FFC000"/>
              </a:solidFill>
            </a:endParaRPr>
          </a:p>
        </p:txBody>
      </p:sp>
      <p:pic>
        <p:nvPicPr>
          <p:cNvPr id="3" name="Picture 3" descr="C:\Users\пользователь\Pictures\sh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71612"/>
            <a:ext cx="4357718" cy="5020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Это мама и папа – </a:t>
            </a:r>
            <a:r>
              <a:rPr lang="ru-RU" b="1" u="sng" dirty="0" smtClean="0">
                <a:solidFill>
                  <a:srgbClr val="7030A0"/>
                </a:solidFill>
              </a:rPr>
              <a:t>лошадь и конь</a:t>
            </a:r>
            <a:endParaRPr lang="ru-RU" b="1" u="sng" dirty="0">
              <a:solidFill>
                <a:srgbClr val="7030A0"/>
              </a:solidFill>
            </a:endParaRPr>
          </a:p>
        </p:txBody>
      </p:sp>
      <p:pic>
        <p:nvPicPr>
          <p:cNvPr id="3" name="Picture 2" descr="C:\Users\пользователь\Pictures\Animals_Horses__001861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А это я – </a:t>
            </a:r>
            <a:r>
              <a:rPr lang="ru-RU" b="1" u="sng" dirty="0" smtClean="0">
                <a:solidFill>
                  <a:srgbClr val="92D050"/>
                </a:solidFill>
              </a:rPr>
              <a:t>жеребёнок</a:t>
            </a:r>
            <a:endParaRPr lang="ru-RU" b="1" u="sng" dirty="0">
              <a:solidFill>
                <a:srgbClr val="92D050"/>
              </a:solidFill>
            </a:endParaRPr>
          </a:p>
        </p:txBody>
      </p:sp>
      <p:pic>
        <p:nvPicPr>
          <p:cNvPr id="3" name="Picture 2" descr="C:\Users\пользователь\Pictures\n_foa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Это мама и папа – </a:t>
            </a:r>
            <a:r>
              <a:rPr lang="ru-RU" b="1" u="sng" dirty="0" smtClean="0">
                <a:solidFill>
                  <a:srgbClr val="0070C0"/>
                </a:solidFill>
              </a:rPr>
              <a:t>свинья и боров</a:t>
            </a:r>
            <a:endParaRPr lang="ru-RU" b="1" u="sng" dirty="0">
              <a:solidFill>
                <a:srgbClr val="0070C0"/>
              </a:solidFill>
            </a:endParaRPr>
          </a:p>
        </p:txBody>
      </p:sp>
      <p:pic>
        <p:nvPicPr>
          <p:cNvPr id="3" name="Picture 2" descr="C:\Users\пользователь\Pictures\777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00240"/>
            <a:ext cx="414974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 это мы – </a:t>
            </a:r>
            <a:r>
              <a:rPr lang="ru-RU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поросята</a:t>
            </a:r>
            <a:endParaRPr lang="ru-RU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3" descr="C:\Users\пользователь\Pictures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567514" cy="473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20A5E"/>
                </a:solidFill>
              </a:rPr>
              <a:t>Это мама – </a:t>
            </a:r>
            <a:r>
              <a:rPr lang="ru-RU" b="1" u="sng" dirty="0" smtClean="0">
                <a:solidFill>
                  <a:srgbClr val="620A5E"/>
                </a:solidFill>
              </a:rPr>
              <a:t>курица</a:t>
            </a:r>
            <a:endParaRPr lang="ru-RU" b="1" u="sng" dirty="0">
              <a:solidFill>
                <a:srgbClr val="620A5E"/>
              </a:solidFill>
            </a:endParaRPr>
          </a:p>
        </p:txBody>
      </p:sp>
      <p:pic>
        <p:nvPicPr>
          <p:cNvPr id="3" name="Picture 2" descr="C:\Users\пользователь\Pictures\ku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727322" cy="4794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Это папа – 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петух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 descr="http://img.viptrophy.com/2010/07/22/1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74865"/>
                </a:solidFill>
              </a:rPr>
              <a:t>А это я – </a:t>
            </a:r>
            <a:r>
              <a:rPr lang="ru-RU" b="1" u="sng" dirty="0" smtClean="0">
                <a:solidFill>
                  <a:srgbClr val="074865"/>
                </a:solidFill>
              </a:rPr>
              <a:t>цыплёнок</a:t>
            </a:r>
            <a:endParaRPr lang="ru-RU" b="1" u="sng" dirty="0">
              <a:solidFill>
                <a:srgbClr val="074865"/>
              </a:solidFill>
            </a:endParaRPr>
          </a:p>
        </p:txBody>
      </p:sp>
      <p:pic>
        <p:nvPicPr>
          <p:cNvPr id="3" name="Picture 2" descr="C:\Users\пользователь\Pictures\giva-nadiya_7743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500453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857364"/>
            <a:ext cx="5715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 деревне, во дворе и в сарае живёт много детенышей домашних животных. Давай узнаем, как их зовут?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Это мама – </a:t>
            </a:r>
            <a:r>
              <a:rPr lang="ru-RU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утка</a:t>
            </a:r>
            <a:endParaRPr lang="ru-RU" b="1" u="sng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пользователь\Pictures\10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71530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Это папа – </a:t>
            </a:r>
            <a: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селезень</a:t>
            </a:r>
            <a:endParaRPr lang="ru-RU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C:\Users\пользователь\Pictures\2325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234139" cy="4388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 это мы – 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утята</a:t>
            </a:r>
            <a:endParaRPr lang="ru-RU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пользователь\Pictures\0_b6c9_ffdbf827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56726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7377C"/>
                </a:solidFill>
              </a:rPr>
              <a:t>Это мама – </a:t>
            </a:r>
            <a:r>
              <a:rPr lang="ru-RU" b="1" u="sng" dirty="0" smtClean="0">
                <a:solidFill>
                  <a:srgbClr val="F7377C"/>
                </a:solidFill>
              </a:rPr>
              <a:t>гусыня</a:t>
            </a:r>
            <a:endParaRPr lang="ru-RU" b="1" u="sng" dirty="0">
              <a:solidFill>
                <a:srgbClr val="F7377C"/>
              </a:solidFill>
            </a:endParaRPr>
          </a:p>
        </p:txBody>
      </p:sp>
      <p:pic>
        <p:nvPicPr>
          <p:cNvPr id="3" name="Picture 2" descr="C:\Users\пользователь\Pictures\normal_IMG_1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357298"/>
            <a:ext cx="392909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9F7BD"/>
                </a:solidFill>
              </a:rPr>
              <a:t>Это папа – </a:t>
            </a:r>
            <a:r>
              <a:rPr lang="ru-RU" b="1" u="sng" dirty="0" smtClean="0">
                <a:solidFill>
                  <a:srgbClr val="89F7BD"/>
                </a:solidFill>
              </a:rPr>
              <a:t>гусь</a:t>
            </a:r>
            <a:endParaRPr lang="ru-RU" b="1" u="sng" dirty="0">
              <a:solidFill>
                <a:srgbClr val="89F7BD"/>
              </a:solidFill>
            </a:endParaRPr>
          </a:p>
        </p:txBody>
      </p:sp>
      <p:pic>
        <p:nvPicPr>
          <p:cNvPr id="3" name="Picture 4" descr="C:\Users\пользователь\Pictures\62989-178x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357298"/>
            <a:ext cx="450059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D5EF39"/>
                </a:solidFill>
              </a:rPr>
              <a:t>А это мы – </a:t>
            </a:r>
            <a:r>
              <a:rPr lang="ru-RU" b="1" u="sng" dirty="0" smtClean="0">
                <a:solidFill>
                  <a:srgbClr val="D5EF39"/>
                </a:solidFill>
              </a:rPr>
              <a:t>гусята</a:t>
            </a:r>
            <a:endParaRPr lang="ru-RU" b="1" u="sng" dirty="0">
              <a:solidFill>
                <a:srgbClr val="D5EF39"/>
              </a:solidFill>
            </a:endParaRPr>
          </a:p>
        </p:txBody>
      </p:sp>
      <p:pic>
        <p:nvPicPr>
          <p:cNvPr id="3" name="Picture 2" descr="C:\Users\пользователь\Pictures\36_1214080729.jpg_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3116"/>
            <a:ext cx="4953000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FF"/>
                </a:solidFill>
              </a:rPr>
              <a:t> Это мы - </a:t>
            </a:r>
            <a:r>
              <a:rPr lang="ru-RU" b="1" u="sng" dirty="0" smtClean="0">
                <a:solidFill>
                  <a:srgbClr val="FF00FF"/>
                </a:solidFill>
              </a:rPr>
              <a:t>щенки</a:t>
            </a:r>
            <a:r>
              <a:rPr lang="ru-RU" dirty="0" smtClean="0">
                <a:solidFill>
                  <a:srgbClr val="FF00FF"/>
                </a:solidFill>
              </a:rPr>
              <a:t> и наша мама -</a:t>
            </a:r>
            <a:r>
              <a:rPr lang="ru-RU" b="1" u="sng" dirty="0" smtClean="0">
                <a:solidFill>
                  <a:srgbClr val="FF00FF"/>
                </a:solidFill>
              </a:rPr>
              <a:t>собака</a:t>
            </a:r>
            <a:endParaRPr lang="ru-RU" b="1" u="sng" dirty="0">
              <a:solidFill>
                <a:srgbClr val="FF00FF"/>
              </a:solidFill>
            </a:endParaRPr>
          </a:p>
        </p:txBody>
      </p:sp>
      <p:pic>
        <p:nvPicPr>
          <p:cNvPr id="3" name="Picture 2" descr="C:\Users\пользователь\Pictures\78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5176863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00"/>
                </a:solidFill>
              </a:rPr>
              <a:t>Это мама – </a:t>
            </a:r>
            <a:r>
              <a:rPr lang="ru-RU" b="1" u="sng" dirty="0" smtClean="0">
                <a:solidFill>
                  <a:srgbClr val="00FF00"/>
                </a:solidFill>
              </a:rPr>
              <a:t>крольчиха</a:t>
            </a:r>
            <a:endParaRPr lang="ru-RU" b="1" u="sng" dirty="0">
              <a:solidFill>
                <a:srgbClr val="00FF00"/>
              </a:solidFill>
            </a:endParaRPr>
          </a:p>
        </p:txBody>
      </p:sp>
      <p:pic>
        <p:nvPicPr>
          <p:cNvPr id="3" name="Содержимое 3" descr="0_195b_417b934b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571612"/>
            <a:ext cx="6034616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Это папа – </a:t>
            </a:r>
            <a:r>
              <a:rPr lang="ru-RU" b="1" u="sng" dirty="0" smtClean="0">
                <a:solidFill>
                  <a:srgbClr val="0066FF"/>
                </a:solidFill>
              </a:rPr>
              <a:t>кролик</a:t>
            </a:r>
            <a:endParaRPr lang="ru-RU" b="1" u="sng" dirty="0">
              <a:solidFill>
                <a:srgbClr val="0066FF"/>
              </a:solidFill>
            </a:endParaRPr>
          </a:p>
        </p:txBody>
      </p:sp>
      <p:pic>
        <p:nvPicPr>
          <p:cNvPr id="3" name="Содержимое 3" descr="rabb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785926"/>
            <a:ext cx="5000660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00"/>
                </a:solidFill>
              </a:rPr>
              <a:t>А это мы – </a:t>
            </a:r>
            <a:r>
              <a:rPr lang="ru-RU" b="1" u="sng" dirty="0" smtClean="0">
                <a:solidFill>
                  <a:srgbClr val="FF3300"/>
                </a:solidFill>
              </a:rPr>
              <a:t>крольчата</a:t>
            </a:r>
            <a:endParaRPr lang="ru-RU" b="1" u="sng" dirty="0">
              <a:solidFill>
                <a:srgbClr val="FF3300"/>
              </a:solidFill>
            </a:endParaRPr>
          </a:p>
        </p:txBody>
      </p:sp>
      <p:pic>
        <p:nvPicPr>
          <p:cNvPr id="3" name="Содержимое 3" descr="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285860"/>
            <a:ext cx="6429420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Это мама – </a:t>
            </a:r>
            <a:r>
              <a:rPr lang="ru-RU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корова</a:t>
            </a:r>
            <a:endParaRPr lang="ru-RU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6" descr="C:\Users\пользователь\Pictures\korov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71604" y="1285860"/>
            <a:ext cx="6215106" cy="5212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428868"/>
            <a:ext cx="6615098" cy="182879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Вот мы и познакомились!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Это папа – </a:t>
            </a:r>
            <a:r>
              <a:rPr lang="ru-RU" b="1" u="sng" dirty="0" smtClean="0">
                <a:solidFill>
                  <a:schemeClr val="accent2"/>
                </a:solidFill>
              </a:rPr>
              <a:t>бык</a:t>
            </a:r>
            <a:endParaRPr lang="ru-RU" b="1" u="sng" dirty="0">
              <a:solidFill>
                <a:schemeClr val="accent2"/>
              </a:solidFill>
            </a:endParaRPr>
          </a:p>
        </p:txBody>
      </p:sp>
      <p:pic>
        <p:nvPicPr>
          <p:cNvPr id="3" name="Picture 2" descr="C:\Users\пользователь\Pictures\P10805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892" y="1554162"/>
            <a:ext cx="5870066" cy="4882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 это я – </a:t>
            </a:r>
            <a:r>
              <a:rPr lang="ru-RU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телёнок</a:t>
            </a:r>
            <a:endParaRPr lang="ru-RU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C:\Users\пользователь\Pictures\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928802"/>
            <a:ext cx="565575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Это я – </a:t>
            </a:r>
            <a:r>
              <a:rPr lang="ru-RU" b="1" u="sng" dirty="0" smtClean="0">
                <a:solidFill>
                  <a:schemeClr val="accent3"/>
                </a:solidFill>
              </a:rPr>
              <a:t>ягнёнок</a:t>
            </a:r>
            <a:r>
              <a:rPr lang="ru-RU" dirty="0" smtClean="0">
                <a:solidFill>
                  <a:schemeClr val="accent3"/>
                </a:solidFill>
              </a:rPr>
              <a:t> ,с моей мамой – </a:t>
            </a:r>
            <a:r>
              <a:rPr lang="ru-RU" b="1" u="sng" dirty="0" smtClean="0">
                <a:solidFill>
                  <a:schemeClr val="accent3"/>
                </a:solidFill>
              </a:rPr>
              <a:t>овцой</a:t>
            </a:r>
            <a:r>
              <a:rPr lang="ru-RU" dirty="0" smtClean="0">
                <a:solidFill>
                  <a:schemeClr val="accent3"/>
                </a:solidFill>
              </a:rPr>
              <a:t> 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3" name="Picture 2" descr="C:\Users\пользователь\Pictures\elisevna_54250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40640"/>
            <a:ext cx="4857784" cy="5060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А это папа – </a:t>
            </a:r>
            <a:r>
              <a:rPr lang="ru-RU" b="1" u="sng" dirty="0" smtClean="0">
                <a:solidFill>
                  <a:schemeClr val="tx2"/>
                </a:solidFill>
              </a:rPr>
              <a:t>баран</a:t>
            </a:r>
            <a:endParaRPr lang="ru-RU" b="1" u="sng" dirty="0">
              <a:solidFill>
                <a:schemeClr val="tx2"/>
              </a:solidFill>
            </a:endParaRPr>
          </a:p>
        </p:txBody>
      </p:sp>
      <p:pic>
        <p:nvPicPr>
          <p:cNvPr id="3" name="Picture 2" descr="C:\Users\пользователь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800072" cy="4937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Это мама – </a:t>
            </a:r>
            <a:r>
              <a:rPr lang="ru-RU" b="1" u="sng" dirty="0" smtClean="0">
                <a:solidFill>
                  <a:schemeClr val="accent6"/>
                </a:solidFill>
              </a:rPr>
              <a:t>коза</a:t>
            </a:r>
            <a:endParaRPr lang="ru-RU" b="1" u="sng" dirty="0">
              <a:solidFill>
                <a:schemeClr val="accent6"/>
              </a:solidFill>
            </a:endParaRPr>
          </a:p>
        </p:txBody>
      </p:sp>
      <p:pic>
        <p:nvPicPr>
          <p:cNvPr id="3" name="Picture 2" descr="C:\Users\пользователь\Pictures\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7000924" cy="5151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Это папа –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козёл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C:\Users\пользователь\Pictures\11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57364"/>
            <a:ext cx="5619756" cy="4214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</TotalTime>
  <Words>187</Words>
  <Application>Microsoft Office PowerPoint</Application>
  <PresentationFormat>Экран (4:3)</PresentationFormat>
  <Paragraphs>33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Как зовут тебя, дружок?</vt:lpstr>
      <vt:lpstr>Слайд 2</vt:lpstr>
      <vt:lpstr>Это мама – корова</vt:lpstr>
      <vt:lpstr>Это папа – бык</vt:lpstr>
      <vt:lpstr>А это я – телёнок</vt:lpstr>
      <vt:lpstr>Это я – ягнёнок ,с моей мамой – овцой </vt:lpstr>
      <vt:lpstr>А это папа – баран</vt:lpstr>
      <vt:lpstr>Это мама – коза</vt:lpstr>
      <vt:lpstr>Это папа – козёл</vt:lpstr>
      <vt:lpstr>А это я – козлёнок</vt:lpstr>
      <vt:lpstr>Это мама и папа – кошка и кот</vt:lpstr>
      <vt:lpstr>А это я – котёнок</vt:lpstr>
      <vt:lpstr>Это мама и папа – лошадь и конь</vt:lpstr>
      <vt:lpstr>А это я – жеребёнок</vt:lpstr>
      <vt:lpstr>Это мама и папа – свинья и боров</vt:lpstr>
      <vt:lpstr>А это мы – поросята</vt:lpstr>
      <vt:lpstr>Это мама – курица</vt:lpstr>
      <vt:lpstr>Это папа – петух</vt:lpstr>
      <vt:lpstr>А это я – цыплёнок</vt:lpstr>
      <vt:lpstr>Это мама – утка</vt:lpstr>
      <vt:lpstr>Это папа – селезень</vt:lpstr>
      <vt:lpstr>А это мы – утята</vt:lpstr>
      <vt:lpstr>Это мама – гусыня</vt:lpstr>
      <vt:lpstr>Это папа – гусь</vt:lpstr>
      <vt:lpstr>А это мы – гусята</vt:lpstr>
      <vt:lpstr> Это мы - щенки и наша мама -собака</vt:lpstr>
      <vt:lpstr>Это мама – крольчиха</vt:lpstr>
      <vt:lpstr>Это папа – кролик</vt:lpstr>
      <vt:lpstr>А это мы – крольчата</vt:lpstr>
      <vt:lpstr>Вот мы и познакомились!</vt:lpstr>
    </vt:vector>
  </TitlesOfParts>
  <Company>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зовут тебя, дружок?</dc:title>
  <dc:creator>Superadmin</dc:creator>
  <cp:lastModifiedBy>Superadmin</cp:lastModifiedBy>
  <cp:revision>9</cp:revision>
  <dcterms:created xsi:type="dcterms:W3CDTF">2013-12-16T14:43:06Z</dcterms:created>
  <dcterms:modified xsi:type="dcterms:W3CDTF">2013-12-16T15:56:23Z</dcterms:modified>
</cp:coreProperties>
</file>