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C04-3DA2-4CB3-BA7B-DE589F66921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8B89-FC5B-4057-84D7-498A8E97CC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C04-3DA2-4CB3-BA7B-DE589F66921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8B89-FC5B-4057-84D7-498A8E97CC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C04-3DA2-4CB3-BA7B-DE589F66921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8B89-FC5B-4057-84D7-498A8E97CCE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C04-3DA2-4CB3-BA7B-DE589F66921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8B89-FC5B-4057-84D7-498A8E97CCE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C04-3DA2-4CB3-BA7B-DE589F66921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8B89-FC5B-4057-84D7-498A8E97CC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C04-3DA2-4CB3-BA7B-DE589F66921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8B89-FC5B-4057-84D7-498A8E97CC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C04-3DA2-4CB3-BA7B-DE589F66921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8B89-FC5B-4057-84D7-498A8E97CC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C04-3DA2-4CB3-BA7B-DE589F66921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8B89-FC5B-4057-84D7-498A8E97CC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C04-3DA2-4CB3-BA7B-DE589F66921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8B89-FC5B-4057-84D7-498A8E97CC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C04-3DA2-4CB3-BA7B-DE589F66921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8B89-FC5B-4057-84D7-498A8E97CCE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C04-3DA2-4CB3-BA7B-DE589F66921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8B89-FC5B-4057-84D7-498A8E97CCE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5A3DC04-3DA2-4CB3-BA7B-DE589F66921A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4B8B89-FC5B-4057-84D7-498A8E97CCE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открытому занятию по </a:t>
            </a:r>
            <a:r>
              <a:rPr lang="ru-RU" dirty="0" err="1" smtClean="0"/>
              <a:t>логоритмике</a:t>
            </a:r>
            <a:r>
              <a:rPr lang="ru-RU" dirty="0"/>
              <a:t> </a:t>
            </a:r>
            <a:r>
              <a:rPr lang="ru-RU" dirty="0" smtClean="0"/>
              <a:t>во 2-ой младшей группе.</a:t>
            </a:r>
            <a:br>
              <a:rPr lang="ru-RU" dirty="0" smtClean="0"/>
            </a:br>
            <a:r>
              <a:rPr lang="ru-RU" dirty="0" smtClean="0"/>
              <a:t>«Путешествие в весенний лес»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Учитель-логопед</a:t>
            </a:r>
          </a:p>
          <a:p>
            <a:pPr algn="r"/>
            <a:r>
              <a:rPr lang="ru-RU" dirty="0" smtClean="0"/>
              <a:t>Гололобова Юлия Александровна</a:t>
            </a:r>
          </a:p>
          <a:p>
            <a:pPr algn="r"/>
            <a:r>
              <a:rPr lang="ru-RU" dirty="0" smtClean="0"/>
              <a:t>МАДОУ «ДС № 10» г. Усинска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5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hop_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728667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764f4_369f4c50_X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5344" y="3209925"/>
            <a:ext cx="2381250" cy="23812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5055104_5177671979181468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215370" cy="62151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aprik_ru_abstract4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286808" cy="61436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4f999b79dbe0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719" y="3081338"/>
            <a:ext cx="4762500" cy="26384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err="1"/>
              <a:t>г</a:t>
            </a:r>
            <a:r>
              <a:rPr lang="ru-RU" dirty="0" err="1" smtClean="0"/>
              <a:t>.Усинск</a:t>
            </a:r>
            <a:r>
              <a:rPr lang="ru-RU" dirty="0" smtClean="0"/>
              <a:t> 2013 год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8188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511256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</TotalTime>
  <Words>29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к открытому занятию по логоритмике во 2-ой младшей группе. «Путешествие в весенний лес»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2</cp:revision>
  <dcterms:created xsi:type="dcterms:W3CDTF">2013-05-08T18:11:21Z</dcterms:created>
  <dcterms:modified xsi:type="dcterms:W3CDTF">2013-10-09T15:58:35Z</dcterms:modified>
</cp:coreProperties>
</file>