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3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1FC9B-7A61-47FD-AF10-579696108FC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47798A-5184-42B2-8006-188916C7B2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 леса на опушке жила зима в избушке…»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районный конкурс творчества для дошкольников</a:t>
            </a:r>
          </a:p>
          <a:p>
            <a:r>
              <a:rPr lang="ru-RU" sz="2400" dirty="0" smtClean="0"/>
              <a:t>«В ледяной карете мчится зимушка-зима»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07154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Коллективная работа МКДОУ №18 с.Глубинное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521495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Воспитатель первой  категории  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Косенко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Е.А.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елки!</a:t>
            </a:r>
            <a:endParaRPr lang="ru-RU" dirty="0"/>
          </a:p>
        </p:txBody>
      </p:sp>
      <p:pic>
        <p:nvPicPr>
          <p:cNvPr id="4" name="Содержимое 3" descr="P20403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285992"/>
            <a:ext cx="3929090" cy="294681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33920" y="1928802"/>
            <a:ext cx="4210080" cy="44348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Вот они ,высокие, елочки стоят,</a:t>
            </a:r>
          </a:p>
          <a:p>
            <a:pPr>
              <a:buNone/>
            </a:pPr>
            <a:r>
              <a:rPr lang="ru-RU" dirty="0" smtClean="0"/>
              <a:t>Вот они, пушистые, радуют ребят!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0803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3384166" cy="30003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Выросла красивая елочка в лесу, </a:t>
            </a:r>
          </a:p>
          <a:p>
            <a:pPr>
              <a:buNone/>
            </a:pPr>
            <a:r>
              <a:rPr lang="ru-RU" dirty="0" smtClean="0"/>
              <a:t>Но никто не замечал эту красоту.</a:t>
            </a:r>
          </a:p>
          <a:p>
            <a:pPr>
              <a:buNone/>
            </a:pPr>
            <a:r>
              <a:rPr lang="ru-RU" dirty="0" smtClean="0"/>
              <a:t>Елочка одинокая, ну-ка, не скучай,</a:t>
            </a:r>
          </a:p>
          <a:p>
            <a:pPr>
              <a:buNone/>
            </a:pPr>
            <a:r>
              <a:rPr lang="ru-RU" dirty="0" smtClean="0"/>
              <a:t>Елочка высокая, ты друзей встречай.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Избушка</a:t>
            </a:r>
            <a:endParaRPr lang="ru-RU" dirty="0"/>
          </a:p>
        </p:txBody>
      </p:sp>
      <p:pic>
        <p:nvPicPr>
          <p:cNvPr id="5" name="Содержимое 4" descr="P20803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589730" y="1696628"/>
            <a:ext cx="3857650" cy="289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,конечно же, Зима</a:t>
            </a:r>
            <a:endParaRPr lang="ru-RU" dirty="0"/>
          </a:p>
        </p:txBody>
      </p:sp>
      <p:pic>
        <p:nvPicPr>
          <p:cNvPr id="5" name="Содержимое 4" descr="P20803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91061" y="2381244"/>
            <a:ext cx="3619527" cy="27146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181476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Гуляет русская Зима,</a:t>
            </a:r>
          </a:p>
          <a:p>
            <a:pPr>
              <a:buNone/>
            </a:pPr>
            <a:r>
              <a:rPr lang="ru-RU" dirty="0" smtClean="0"/>
              <a:t>Останови ее попробуй!</a:t>
            </a:r>
          </a:p>
          <a:p>
            <a:pPr>
              <a:buNone/>
            </a:pPr>
            <a:r>
              <a:rPr lang="ru-RU" dirty="0" smtClean="0"/>
              <a:t>Махнет рукой - бела земля,</a:t>
            </a:r>
          </a:p>
          <a:p>
            <a:pPr>
              <a:buNone/>
            </a:pPr>
            <a:r>
              <a:rPr lang="ru-RU" dirty="0" smtClean="0"/>
              <a:t>Махнет другой – растут сугробы.</a:t>
            </a:r>
          </a:p>
          <a:p>
            <a:pPr>
              <a:buNone/>
            </a:pPr>
            <a:r>
              <a:rPr lang="ru-RU" dirty="0" smtClean="0"/>
              <a:t>Белит деревья и дома.</a:t>
            </a:r>
          </a:p>
          <a:p>
            <a:pPr>
              <a:buNone/>
            </a:pPr>
            <a:r>
              <a:rPr lang="ru-RU" dirty="0" smtClean="0"/>
              <a:t>Морозит, устал не зная!</a:t>
            </a:r>
          </a:p>
          <a:p>
            <a:pPr>
              <a:buNone/>
            </a:pPr>
            <a:r>
              <a:rPr lang="ru-RU" dirty="0" smtClean="0"/>
              <a:t>Гуляет русская Зима,</a:t>
            </a:r>
          </a:p>
          <a:p>
            <a:pPr>
              <a:buNone/>
            </a:pPr>
            <a:r>
              <a:rPr lang="ru-RU" dirty="0" smtClean="0"/>
              <a:t>Морозная, не злая!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немного и…</a:t>
            </a:r>
            <a:endParaRPr lang="ru-RU" dirty="0"/>
          </a:p>
        </p:txBody>
      </p:sp>
      <p:pic>
        <p:nvPicPr>
          <p:cNvPr id="6" name="Содержимое 5" descr="P2040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985" y="1935163"/>
            <a:ext cx="4590031" cy="3442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готова</a:t>
            </a:r>
            <a:endParaRPr lang="ru-RU" dirty="0"/>
          </a:p>
        </p:txBody>
      </p:sp>
      <p:pic>
        <p:nvPicPr>
          <p:cNvPr id="6" name="Содержимое 5" descr="P2040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00240"/>
            <a:ext cx="4762534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Формирования интереса к эстетической стороне окружающей действительности, удовлетворение потребностей детей в самовыражении, умение эстетически оценивать окружающую среду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чувства цвета, колорита, композиции</a:t>
            </a:r>
          </a:p>
          <a:p>
            <a:r>
              <a:rPr lang="ru-RU" dirty="0" smtClean="0"/>
              <a:t>Формирование эстетического отношения к предметам и явлениям окружающего мира, к художественно творческой деятельности</a:t>
            </a:r>
          </a:p>
          <a:p>
            <a:r>
              <a:rPr lang="ru-RU" dirty="0" smtClean="0"/>
              <a:t>Воспитание самостоятельности</a:t>
            </a:r>
          </a:p>
          <a:p>
            <a:r>
              <a:rPr lang="ru-RU" dirty="0" smtClean="0"/>
              <a:t>Развитие образного восприятия</a:t>
            </a:r>
          </a:p>
          <a:p>
            <a:r>
              <a:rPr lang="ru-RU" dirty="0" smtClean="0"/>
              <a:t>Развитие коллективного творчества</a:t>
            </a:r>
          </a:p>
          <a:p>
            <a:r>
              <a:rPr lang="ru-RU" dirty="0" smtClean="0"/>
              <a:t>Воспитание стремления действовать согласованно, договариваться о том, кто какую часть будет выполнять, как отдельные изображения будут объединятся в общую картину</a:t>
            </a:r>
          </a:p>
          <a:p>
            <a:r>
              <a:rPr lang="ru-RU" dirty="0" smtClean="0"/>
              <a:t>Привлечение детей к оформлению выставок в группе, в детском саду.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Работу выполнили: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Дети старшей группы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Захаров Иван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Санников Павел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Глушак</a:t>
            </a:r>
            <a:r>
              <a:rPr lang="ru-RU" dirty="0" smtClean="0"/>
              <a:t> Владимир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Струговец</a:t>
            </a:r>
            <a:r>
              <a:rPr lang="ru-RU" dirty="0" smtClean="0"/>
              <a:t> Алина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Санина Дарья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Косенко</a:t>
            </a:r>
            <a:r>
              <a:rPr lang="ru-RU" dirty="0" smtClean="0"/>
              <a:t> Елена Анатольевна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Деревянная основа</a:t>
            </a:r>
          </a:p>
          <a:p>
            <a:r>
              <a:rPr lang="ru-RU" dirty="0" smtClean="0"/>
              <a:t>Шерстяные нитки (зеленые, белые)</a:t>
            </a:r>
          </a:p>
          <a:p>
            <a:r>
              <a:rPr lang="ru-RU" dirty="0" smtClean="0"/>
              <a:t>Проволока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Вата, </a:t>
            </a:r>
            <a:r>
              <a:rPr lang="ru-RU" dirty="0" err="1" smtClean="0"/>
              <a:t>синтепон</a:t>
            </a:r>
            <a:endParaRPr lang="ru-RU" dirty="0" smtClean="0"/>
          </a:p>
          <a:p>
            <a:r>
              <a:rPr lang="ru-RU" dirty="0" err="1" smtClean="0"/>
              <a:t>Пенапласт</a:t>
            </a:r>
            <a:endParaRPr lang="ru-RU" dirty="0" smtClean="0"/>
          </a:p>
          <a:p>
            <a:r>
              <a:rPr lang="ru-RU" dirty="0" smtClean="0"/>
              <a:t>Лоскуты цветной ткани</a:t>
            </a:r>
          </a:p>
          <a:p>
            <a:r>
              <a:rPr lang="ru-RU" dirty="0" smtClean="0"/>
              <a:t>Белая ткань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/>
              <a:t>К</a:t>
            </a:r>
            <a:r>
              <a:rPr lang="ru-RU" dirty="0" smtClean="0"/>
              <a:t>артон</a:t>
            </a:r>
          </a:p>
          <a:p>
            <a:endParaRPr lang="ru-RU" dirty="0"/>
          </a:p>
        </p:txBody>
      </p:sp>
      <p:pic>
        <p:nvPicPr>
          <p:cNvPr id="6" name="Содержимое 5" descr="P20403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600746" cy="306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 начнем…</a:t>
            </a:r>
            <a:endParaRPr lang="ru-RU" dirty="0"/>
          </a:p>
        </p:txBody>
      </p:sp>
      <p:pic>
        <p:nvPicPr>
          <p:cNvPr id="4" name="Содержимое 3" descr="P2040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5" y="1928803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снежки</a:t>
            </a:r>
            <a:endParaRPr lang="ru-RU" dirty="0"/>
          </a:p>
        </p:txBody>
      </p:sp>
      <p:pic>
        <p:nvPicPr>
          <p:cNvPr id="7" name="Содержимое 6" descr="P20403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3143272" cy="2357454"/>
          </a:xfrm>
        </p:spPr>
      </p:pic>
      <p:pic>
        <p:nvPicPr>
          <p:cNvPr id="9" name="Содержимое 8" descr="P20403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857497"/>
            <a:ext cx="3071834" cy="2863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основу под деревья</a:t>
            </a:r>
            <a:endParaRPr lang="ru-RU" dirty="0"/>
          </a:p>
        </p:txBody>
      </p:sp>
      <p:pic>
        <p:nvPicPr>
          <p:cNvPr id="11" name="Содержимое 10" descr="P2040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2538" y="1950219"/>
            <a:ext cx="3513220" cy="2693228"/>
          </a:xfrm>
        </p:spPr>
      </p:pic>
      <p:pic>
        <p:nvPicPr>
          <p:cNvPr id="14" name="Содержимое 13" descr="P2040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00439"/>
            <a:ext cx="3161703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 почти готовы</a:t>
            </a:r>
            <a:endParaRPr lang="ru-RU" dirty="0"/>
          </a:p>
        </p:txBody>
      </p:sp>
      <p:pic>
        <p:nvPicPr>
          <p:cNvPr id="6" name="Содержимое 5" descr="P204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674" y="2000241"/>
            <a:ext cx="5345408" cy="3357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277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«У леса на опушке жила зима в избушке…»</vt:lpstr>
      <vt:lpstr>Цель</vt:lpstr>
      <vt:lpstr>Задачи</vt:lpstr>
      <vt:lpstr>Работу выполнили:</vt:lpstr>
      <vt:lpstr>Материалы</vt:lpstr>
      <vt:lpstr>Итак, начнем…</vt:lpstr>
      <vt:lpstr>Готовим снежки</vt:lpstr>
      <vt:lpstr>Делаем основу под деревья</vt:lpstr>
      <vt:lpstr>Деревья почти готовы</vt:lpstr>
      <vt:lpstr>А теперь елки!</vt:lpstr>
      <vt:lpstr>Слайд 11</vt:lpstr>
      <vt:lpstr>Избушка</vt:lpstr>
      <vt:lpstr>И ,конечно же, Зима</vt:lpstr>
      <vt:lpstr>Еще немного и…</vt:lpstr>
      <vt:lpstr>Поделка готова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Наська</dc:creator>
  <cp:lastModifiedBy>User</cp:lastModifiedBy>
  <cp:revision>12</cp:revision>
  <dcterms:created xsi:type="dcterms:W3CDTF">2014-02-08T05:55:31Z</dcterms:created>
  <dcterms:modified xsi:type="dcterms:W3CDTF">2014-02-11T03:45:01Z</dcterms:modified>
</cp:coreProperties>
</file>