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8" r:id="rId10"/>
    <p:sldId id="266" r:id="rId11"/>
    <p:sldId id="265" r:id="rId12"/>
    <p:sldId id="269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99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Asus\AppData\Local\Microsoft\Windows\Temporary Internet Files\Content.IE5\9IU66OEL\MC90023718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00438"/>
            <a:ext cx="2187921" cy="19751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07207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 воспитатель МАДОУ КВ «Детский сад № 51»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Тикеева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Евгения Васильевна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1" name="Picture 7" descr="C:\Users\Asus\AppData\Local\Microsoft\Windows\Temporary Internet Files\Content.IE5\7CF40DW9\MC90023396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968742" cy="3008266"/>
          </a:xfrm>
          <a:prstGeom prst="rect">
            <a:avLst/>
          </a:prstGeom>
          <a:noFill/>
        </p:spPr>
      </p:pic>
      <p:pic>
        <p:nvPicPr>
          <p:cNvPr id="1032" name="Picture 8" descr="C:\Users\Asus\AppData\Local\Microsoft\Windows\Temporary Internet Files\Content.IE5\TOUTDWF5\MC90029070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0"/>
            <a:ext cx="2714612" cy="263198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285992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</a:rPr>
              <a:t>Считать умею!</a:t>
            </a:r>
            <a:endParaRPr lang="ru-RU" sz="9600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071678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1+1=2</a:t>
            </a:r>
            <a:endParaRPr lang="ru-RU" sz="9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29454" y="3929066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2" action="ppaction://hlinksldjump"/>
              </a:rPr>
              <a:t>4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1428736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2+1=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3929066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2" action="ppaction://hlinksldjump"/>
              </a:rPr>
              <a:t>5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3929066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3" action="ppaction://hlinksldjump"/>
              </a:rPr>
              <a:t>3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57422" y="1428736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2+1=3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85984" y="2143116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3+1=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3929066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2" action="ppaction://hlinksldjump"/>
              </a:rPr>
              <a:t>2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4000504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2" action="ppaction://hlinksldjump"/>
              </a:rPr>
              <a:t>6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43702" y="4000504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3" action="ppaction://hlinksldjump"/>
              </a:rPr>
              <a:t>4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85984" y="2143116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3+1=4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артинка 4 из 1146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2877" r="4839" b="9883"/>
          <a:stretch>
            <a:fillRect/>
          </a:stretch>
        </p:blipFill>
        <p:spPr bwMode="auto">
          <a:xfrm>
            <a:off x="2643174" y="5143512"/>
            <a:ext cx="1570293" cy="1410613"/>
          </a:xfrm>
          <a:prstGeom prst="rect">
            <a:avLst/>
          </a:prstGeom>
          <a:noFill/>
        </p:spPr>
      </p:pic>
      <p:pic>
        <p:nvPicPr>
          <p:cNvPr id="34820" name="Picture 4" descr="Картинка 6 из 10858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903" t="7812" r="15038" b="12109"/>
          <a:stretch>
            <a:fillRect/>
          </a:stretch>
        </p:blipFill>
        <p:spPr bwMode="auto">
          <a:xfrm>
            <a:off x="7000860" y="4714860"/>
            <a:ext cx="2143140" cy="2143140"/>
          </a:xfrm>
          <a:prstGeom prst="rect">
            <a:avLst/>
          </a:prstGeom>
          <a:noFill/>
        </p:spPr>
      </p:pic>
      <p:pic>
        <p:nvPicPr>
          <p:cNvPr id="34822" name="Picture 6" descr="http://kinder-bum.ucoz.ru/_ph/15/2/97318564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733" r="13267"/>
          <a:stretch>
            <a:fillRect/>
          </a:stretch>
        </p:blipFill>
        <p:spPr bwMode="auto">
          <a:xfrm>
            <a:off x="4143372" y="4000504"/>
            <a:ext cx="1857388" cy="2035684"/>
          </a:xfrm>
          <a:prstGeom prst="rect">
            <a:avLst/>
          </a:prstGeom>
          <a:noFill/>
        </p:spPr>
      </p:pic>
      <p:pic>
        <p:nvPicPr>
          <p:cNvPr id="34824" name="Picture 8" descr="http://www.sport16.ru/dsk/elk/pic/elk_10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606" t="6326" r="15810" b="8951"/>
          <a:stretch>
            <a:fillRect/>
          </a:stretch>
        </p:blipFill>
        <p:spPr bwMode="auto">
          <a:xfrm>
            <a:off x="0" y="4572008"/>
            <a:ext cx="1643074" cy="1616573"/>
          </a:xfrm>
          <a:prstGeom prst="rect">
            <a:avLst/>
          </a:prstGeom>
          <a:noFill/>
        </p:spPr>
      </p:pic>
      <p:pic>
        <p:nvPicPr>
          <p:cNvPr id="34826" name="Picture 10" descr="http://snoopic.ru/d/67431/d/5p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58" t="8571" r="28853" b="25000"/>
          <a:stretch>
            <a:fillRect/>
          </a:stretch>
        </p:blipFill>
        <p:spPr bwMode="auto">
          <a:xfrm>
            <a:off x="5429256" y="3979049"/>
            <a:ext cx="1857388" cy="2878951"/>
          </a:xfrm>
          <a:prstGeom prst="rect">
            <a:avLst/>
          </a:prstGeom>
          <a:noFill/>
        </p:spPr>
      </p:pic>
      <p:pic>
        <p:nvPicPr>
          <p:cNvPr id="34828" name="Picture 12" descr="http://ufa-igrushka.ru/cat/01168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88" r="11358" b="4071"/>
          <a:stretch>
            <a:fillRect/>
          </a:stretch>
        </p:blipFill>
        <p:spPr bwMode="auto">
          <a:xfrm>
            <a:off x="1500166" y="3857628"/>
            <a:ext cx="1285884" cy="2639434"/>
          </a:xfrm>
          <a:prstGeom prst="rect">
            <a:avLst/>
          </a:prstGeom>
          <a:noFill/>
        </p:spPr>
      </p:pic>
      <p:pic>
        <p:nvPicPr>
          <p:cNvPr id="34830" name="Picture 14" descr="Картинка 6 из 11103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71546"/>
            <a:ext cx="3143239" cy="2571769"/>
          </a:xfrm>
          <a:prstGeom prst="rect">
            <a:avLst/>
          </a:prstGeom>
          <a:noFill/>
        </p:spPr>
      </p:pic>
      <p:pic>
        <p:nvPicPr>
          <p:cNvPr id="15" name="Picture 14" descr="Картинка 6 из 11103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142984"/>
            <a:ext cx="3143239" cy="2523524"/>
          </a:xfrm>
          <a:prstGeom prst="rect">
            <a:avLst/>
          </a:prstGeom>
          <a:noFill/>
        </p:spPr>
      </p:pic>
      <p:pic>
        <p:nvPicPr>
          <p:cNvPr id="16" name="Picture 14" descr="Картинка 6 из 11103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285860"/>
            <a:ext cx="3143239" cy="252352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8728" y="1643050"/>
            <a:ext cx="107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1500174"/>
            <a:ext cx="107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5206" y="1571612"/>
            <a:ext cx="107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Asus\AppData\Local\Microsoft\Windows\Temporary Internet Files\Content.IE5\O0Q219M0\MP900439554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CFF"/>
              </a:clrFrom>
              <a:clrTo>
                <a:srgbClr val="F8FCFF">
                  <a:alpha val="0"/>
                </a:srgbClr>
              </a:clrTo>
            </a:clrChange>
          </a:blip>
          <a:srcRect l="17558" t="9694" r="17879" b="110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C:\Users\Asus\AppData\Local\Microsoft\Windows\Temporary Internet Files\Content.IE5\7CF40DW9\MM900356784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57918" y="1285860"/>
            <a:ext cx="2786082" cy="3071834"/>
          </a:xfrm>
          <a:prstGeom prst="rect">
            <a:avLst/>
          </a:prstGeom>
          <a:noFill/>
        </p:spPr>
      </p:pic>
      <p:pic>
        <p:nvPicPr>
          <p:cNvPr id="4" name="Picture 6" descr="C:\Users\Asus\AppData\Local\Microsoft\Windows\Temporary Internet Files\Content.IE5\9IU66OEL\MM900356712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500098" y="928670"/>
            <a:ext cx="264320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298" y="71435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Давай поиграем</a:t>
            </a:r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785926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«Найди соседа»</a:t>
            </a:r>
            <a:endParaRPr lang="ru-RU" sz="54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5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«Узнай цифру»</a:t>
            </a:r>
            <a:endParaRPr lang="ru-RU" sz="54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5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«Посчитаем»</a:t>
            </a:r>
            <a:endParaRPr lang="ru-RU" sz="54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57166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«Найди соседа»</a:t>
            </a:r>
            <a:endParaRPr lang="ru-RU" sz="4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57161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407194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7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07194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400050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57166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«Найди соседа»</a:t>
            </a:r>
            <a:endParaRPr lang="ru-RU" sz="4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57161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57166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«Найди соседа»</a:t>
            </a:r>
            <a:endParaRPr lang="ru-RU" sz="4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57161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407194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7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07194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5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400050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57166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«Найди соседа»</a:t>
            </a:r>
            <a:endParaRPr lang="ru-RU" sz="4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500174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571612"/>
            <a:ext cx="164307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0" y="2214554"/>
            <a:ext cx="3898900" cy="4283075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 rtl="0"/>
            <a:r>
              <a:rPr lang="ru-RU" sz="96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E36C0A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 </a:t>
            </a:r>
            <a:endParaRPr lang="ru-RU" sz="9600" b="1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E36C0A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32" name="WordArt 1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000364" cy="2928934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41324"/>
              </a:avLst>
            </a:prstTxWarp>
          </a:bodyPr>
          <a:lstStyle/>
          <a:p>
            <a:pPr algn="ctr" rtl="0"/>
            <a:r>
              <a:rPr lang="ru-RU" sz="9600" b="1" kern="10" spc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E36C0A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9600" b="1" kern="10" spc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E36C0A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5000628" y="0"/>
            <a:ext cx="3529018" cy="3692542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10000"/>
              </a:avLst>
            </a:prstTxWarp>
          </a:bodyPr>
          <a:lstStyle/>
          <a:p>
            <a:pPr algn="ctr" rtl="0"/>
            <a:r>
              <a:rPr lang="ru-RU" sz="96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E36C0A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9600" b="1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E36C0A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34" name="WordArt 14"/>
          <p:cNvSpPr>
            <a:spLocks noChangeArrowheads="1" noChangeShapeType="1" noTextEdit="1"/>
          </p:cNvSpPr>
          <p:nvPr/>
        </p:nvSpPr>
        <p:spPr bwMode="auto">
          <a:xfrm>
            <a:off x="3143240" y="4357670"/>
            <a:ext cx="3500462" cy="2500330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47000"/>
              </a:avLst>
            </a:prstTxWarp>
          </a:bodyPr>
          <a:lstStyle/>
          <a:p>
            <a:pPr algn="ctr" rtl="0"/>
            <a:r>
              <a:rPr lang="ru-RU" sz="96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E36C0A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ru-RU" sz="9600" b="1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E36C0A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1357298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1+1=</a:t>
            </a:r>
            <a:endParaRPr lang="ru-RU" sz="9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5074" y="3786190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2" action="ppaction://hlinksldjump"/>
              </a:rPr>
              <a:t>2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3714752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3" action="ppaction://hlinksldjump"/>
              </a:rPr>
              <a:t>4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3786190"/>
            <a:ext cx="1214446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3" action="ppaction://hlinksldjump"/>
              </a:rPr>
              <a:t>3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88</Words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17</cp:revision>
  <dcterms:created xsi:type="dcterms:W3CDTF">2012-03-31T13:35:43Z</dcterms:created>
  <dcterms:modified xsi:type="dcterms:W3CDTF">2012-03-31T16:17:54Z</dcterms:modified>
</cp:coreProperties>
</file>