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6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Администратор\Рабочий стол\ТАНЯ\БАНК ПРЕЗЕНТАЦИЙ\Фоны для презентаций3\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smtClean="0">
                <a:solidFill>
                  <a:schemeClr val="accent1">
                    <a:lumMod val="75000"/>
                  </a:schemeClr>
                </a:solidFill>
              </a:rPr>
              <a:t>Автоматизация звука </a:t>
            </a:r>
            <a:r>
              <a:rPr lang="en-US" sz="600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ru-RU" sz="6000" smtClean="0">
                <a:solidFill>
                  <a:schemeClr val="accent1">
                    <a:lumMod val="75000"/>
                  </a:schemeClr>
                </a:solidFill>
              </a:rPr>
              <a:t>Л</a:t>
            </a:r>
            <a:r>
              <a:rPr lang="en-US" sz="6000" smtClean="0">
                <a:solidFill>
                  <a:schemeClr val="accent1">
                    <a:lumMod val="75000"/>
                  </a:schemeClr>
                </a:solidFill>
              </a:rPr>
              <a:t>]</a:t>
            </a:r>
            <a:r>
              <a:rPr lang="ru-RU" sz="600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600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000" smtClean="0">
                <a:solidFill>
                  <a:schemeClr val="accent1">
                    <a:lumMod val="75000"/>
                  </a:schemeClr>
                </a:solidFill>
              </a:rPr>
              <a:t>в словосочетаниях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286256"/>
            <a:ext cx="6400800" cy="17526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Киселькова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Татьяна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ергеевна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weddingo.co.uk/wp-content/uploads/2008/04/2309324367_c1924196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28604"/>
            <a:ext cx="3171825" cy="4762500"/>
          </a:xfrm>
          <a:prstGeom prst="rect">
            <a:avLst/>
          </a:prstGeom>
          <a:noFill/>
        </p:spPr>
      </p:pic>
      <p:sp>
        <p:nvSpPr>
          <p:cNvPr id="4" name="Заголовок 7"/>
          <p:cNvSpPr txBox="1">
            <a:spLocks/>
          </p:cNvSpPr>
          <p:nvPr/>
        </p:nvSpPr>
        <p:spPr>
          <a:xfrm>
            <a:off x="1928794" y="5214950"/>
            <a:ext cx="5486400" cy="5667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Белое</a:t>
            </a:r>
            <a:r>
              <a:rPr kumimoji="0" lang="ru-RU" sz="6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платье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dk-print.ru/load/Image/gallery/kitay/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42"/>
            <a:ext cx="6480000" cy="4338128"/>
          </a:xfrm>
          <a:prstGeom prst="rect">
            <a:avLst/>
          </a:prstGeom>
          <a:noFill/>
        </p:spPr>
      </p:pic>
      <p:sp>
        <p:nvSpPr>
          <p:cNvPr id="3" name="Заголовок 7"/>
          <p:cNvSpPr txBox="1">
            <a:spLocks/>
          </p:cNvSpPr>
          <p:nvPr/>
        </p:nvSpPr>
        <p:spPr>
          <a:xfrm>
            <a:off x="1928794" y="5214950"/>
            <a:ext cx="5486400" cy="5667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Белые</a:t>
            </a:r>
            <a:r>
              <a:rPr kumimoji="0" lang="ru-RU" sz="6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облака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troka.tomsk.ru/sitedata/14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5715000" cy="3810000"/>
          </a:xfrm>
          <a:prstGeom prst="rect">
            <a:avLst/>
          </a:prstGeom>
          <a:noFill/>
        </p:spPr>
      </p:pic>
      <p:sp>
        <p:nvSpPr>
          <p:cNvPr id="3" name="Заголовок 7"/>
          <p:cNvSpPr txBox="1">
            <a:spLocks/>
          </p:cNvSpPr>
          <p:nvPr/>
        </p:nvSpPr>
        <p:spPr>
          <a:xfrm>
            <a:off x="1928794" y="5214950"/>
            <a:ext cx="5486400" cy="5667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Золотые ложки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-s.ru/img/common/content/s/svadebniy_obraz/IMG_3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500042"/>
            <a:ext cx="3240000" cy="432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5143512"/>
            <a:ext cx="55767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000" dirty="0" smtClean="0">
                <a:solidFill>
                  <a:srgbClr val="FFC000"/>
                </a:solidFill>
              </a:rPr>
              <a:t>Золотые локоны</a:t>
            </a:r>
            <a:endParaRPr lang="ru-RU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os1.i.ua/3/1/6240704_915e3a9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857232"/>
            <a:ext cx="6191250" cy="41148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5286388"/>
            <a:ext cx="53601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000" dirty="0" smtClean="0">
                <a:solidFill>
                  <a:srgbClr val="FFC000"/>
                </a:solidFill>
              </a:rPr>
              <a:t>Золотые купола</a:t>
            </a:r>
            <a:endParaRPr lang="ru-RU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iamant.kiev.ua/images/zoloto/36/12067736/12067736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28604"/>
            <a:ext cx="3333750" cy="4286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5072074"/>
            <a:ext cx="49082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000" dirty="0" smtClean="0">
                <a:solidFill>
                  <a:srgbClr val="FFC000"/>
                </a:solidFill>
              </a:rPr>
              <a:t>Золотой кулон</a:t>
            </a:r>
            <a:endParaRPr lang="ru-RU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3000372"/>
            <a:ext cx="56560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000" dirty="0" smtClean="0">
                <a:solidFill>
                  <a:srgbClr val="FFC000"/>
                </a:solidFill>
              </a:rPr>
              <a:t>Золотой человек</a:t>
            </a:r>
            <a:endParaRPr lang="ru-RU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tihi.ru/pics/2012/05/25/1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357298"/>
            <a:ext cx="4572000" cy="2590800"/>
          </a:xfrm>
          <a:prstGeom prst="rect">
            <a:avLst/>
          </a:prstGeom>
          <a:noFill/>
        </p:spPr>
      </p:pic>
      <p:sp>
        <p:nvSpPr>
          <p:cNvPr id="3" name="Заголовок 7"/>
          <p:cNvSpPr txBox="1">
            <a:spLocks/>
          </p:cNvSpPr>
          <p:nvPr/>
        </p:nvSpPr>
        <p:spPr>
          <a:xfrm>
            <a:off x="1928794" y="5214950"/>
            <a:ext cx="5486400" cy="5667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Голубые глаза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ciencia.nasa.gov/media/medialibrary/2004/07/05/07jul_bluemoon_resources/Kostia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71480"/>
            <a:ext cx="5897964" cy="4320000"/>
          </a:xfrm>
          <a:prstGeom prst="rect">
            <a:avLst/>
          </a:prstGeom>
          <a:noFill/>
        </p:spPr>
      </p:pic>
      <p:sp>
        <p:nvSpPr>
          <p:cNvPr id="4" name="Заголовок 7"/>
          <p:cNvSpPr txBox="1">
            <a:spLocks/>
          </p:cNvSpPr>
          <p:nvPr/>
        </p:nvSpPr>
        <p:spPr>
          <a:xfrm>
            <a:off x="1928794" y="5214950"/>
            <a:ext cx="5486400" cy="5667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Голубая</a:t>
            </a: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луна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ya-modnaya.ru/statii/yes/1/14/x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571480"/>
            <a:ext cx="2857500" cy="4762500"/>
          </a:xfrm>
          <a:prstGeom prst="rect">
            <a:avLst/>
          </a:prstGeom>
          <a:noFill/>
        </p:spPr>
      </p:pic>
      <p:sp>
        <p:nvSpPr>
          <p:cNvPr id="4" name="Заголовок 7"/>
          <p:cNvSpPr txBox="1">
            <a:spLocks/>
          </p:cNvSpPr>
          <p:nvPr/>
        </p:nvSpPr>
        <p:spPr>
          <a:xfrm>
            <a:off x="1928794" y="5214950"/>
            <a:ext cx="5486400" cy="5667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Голубое</a:t>
            </a: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платье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Documents and Settings\Администратор\Рабочий стол\ТАНЯ\БАНК ПРЕЗЕНТАЦИЙ\Фоны для презентаций3\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://www.utk66.ru/img_catalog/1516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857232"/>
            <a:ext cx="3810000" cy="3810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28794" y="521495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Белый халат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galstyks.ru/images/beznomerov/goluboj_platok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642918"/>
            <a:ext cx="2714625" cy="4762500"/>
          </a:xfrm>
          <a:prstGeom prst="rect">
            <a:avLst/>
          </a:prstGeom>
          <a:noFill/>
        </p:spPr>
      </p:pic>
      <p:sp>
        <p:nvSpPr>
          <p:cNvPr id="3" name="Заголовок 7"/>
          <p:cNvSpPr txBox="1">
            <a:spLocks/>
          </p:cNvSpPr>
          <p:nvPr/>
        </p:nvSpPr>
        <p:spPr>
          <a:xfrm>
            <a:off x="1928794" y="5214950"/>
            <a:ext cx="5486400" cy="5667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Голубой</a:t>
            </a:r>
            <a:r>
              <a:rPr lang="ru-RU" sz="600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платок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4.hubimg.com/u/4252291_f5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071546"/>
            <a:ext cx="4953000" cy="3962401"/>
          </a:xfrm>
          <a:prstGeom prst="rect">
            <a:avLst/>
          </a:prstGeom>
          <a:noFill/>
        </p:spPr>
      </p:pic>
      <p:sp>
        <p:nvSpPr>
          <p:cNvPr id="3" name="Заголовок 7"/>
          <p:cNvSpPr txBox="1">
            <a:spLocks/>
          </p:cNvSpPr>
          <p:nvPr/>
        </p:nvSpPr>
        <p:spPr>
          <a:xfrm>
            <a:off x="1928794" y="5214950"/>
            <a:ext cx="5486400" cy="5667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Белый </a:t>
            </a: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голубь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ekka-spb.ru/files/photo/07-1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42918"/>
            <a:ext cx="6480000" cy="4031243"/>
          </a:xfrm>
          <a:prstGeom prst="rect">
            <a:avLst/>
          </a:prstGeom>
          <a:noFill/>
        </p:spPr>
      </p:pic>
      <p:sp>
        <p:nvSpPr>
          <p:cNvPr id="3" name="Заголовок 7"/>
          <p:cNvSpPr txBox="1">
            <a:spLocks/>
          </p:cNvSpPr>
          <p:nvPr/>
        </p:nvSpPr>
        <p:spPr>
          <a:xfrm>
            <a:off x="1928794" y="5214950"/>
            <a:ext cx="5486400" cy="5667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Белый </a:t>
            </a: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мел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rewalls.com/pic/201103/800x600/reWalls.com-25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00042"/>
            <a:ext cx="6480000" cy="4860000"/>
          </a:xfrm>
          <a:prstGeom prst="rect">
            <a:avLst/>
          </a:prstGeom>
          <a:noFill/>
        </p:spPr>
      </p:pic>
      <p:sp>
        <p:nvSpPr>
          <p:cNvPr id="3" name="Заголовок 7"/>
          <p:cNvSpPr txBox="1">
            <a:spLocks/>
          </p:cNvSpPr>
          <p:nvPr/>
        </p:nvSpPr>
        <p:spPr>
          <a:xfrm>
            <a:off x="1857356" y="5214950"/>
            <a:ext cx="5486400" cy="5667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Белые</a:t>
            </a:r>
            <a:r>
              <a:rPr kumimoji="0" lang="ru-RU" sz="6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ландыши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stor.indyarocks.com/35962/large-BeautifulHorse1197621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857232"/>
            <a:ext cx="6191250" cy="4219575"/>
          </a:xfrm>
          <a:prstGeom prst="rect">
            <a:avLst/>
          </a:prstGeom>
          <a:noFill/>
        </p:spPr>
      </p:pic>
      <p:sp>
        <p:nvSpPr>
          <p:cNvPr id="3" name="Заголовок 7"/>
          <p:cNvSpPr txBox="1">
            <a:spLocks/>
          </p:cNvSpPr>
          <p:nvPr/>
        </p:nvSpPr>
        <p:spPr>
          <a:xfrm>
            <a:off x="1928794" y="5214950"/>
            <a:ext cx="5486400" cy="5667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Белая</a:t>
            </a:r>
            <a:r>
              <a:rPr kumimoji="0" lang="ru-RU" sz="6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лошадь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edia.ffclub.ru/up3689-bolshaja_belaja_akul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00042"/>
            <a:ext cx="5215662" cy="4680000"/>
          </a:xfrm>
          <a:prstGeom prst="rect">
            <a:avLst/>
          </a:prstGeom>
          <a:noFill/>
        </p:spPr>
      </p:pic>
      <p:sp>
        <p:nvSpPr>
          <p:cNvPr id="3" name="Заголовок 7"/>
          <p:cNvSpPr txBox="1">
            <a:spLocks/>
          </p:cNvSpPr>
          <p:nvPr/>
        </p:nvSpPr>
        <p:spPr>
          <a:xfrm>
            <a:off x="1928794" y="5214950"/>
            <a:ext cx="5486400" cy="5667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Белая</a:t>
            </a:r>
            <a:r>
              <a:rPr kumimoji="0" lang="ru-RU" sz="6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акула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c.pics.livejournal.com/violet_violin25/49366883/96003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00042"/>
            <a:ext cx="4752975" cy="4762500"/>
          </a:xfrm>
          <a:prstGeom prst="rect">
            <a:avLst/>
          </a:prstGeom>
          <a:noFill/>
        </p:spPr>
      </p:pic>
      <p:sp>
        <p:nvSpPr>
          <p:cNvPr id="3" name="Заголовок 7"/>
          <p:cNvSpPr txBox="1">
            <a:spLocks/>
          </p:cNvSpPr>
          <p:nvPr/>
        </p:nvSpPr>
        <p:spPr>
          <a:xfrm>
            <a:off x="1928794" y="5214950"/>
            <a:ext cx="5486400" cy="5667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Белая</a:t>
            </a:r>
            <a:r>
              <a:rPr kumimoji="0" lang="ru-RU" sz="6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футболка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opypast.ru/uploads/posts/1330842767_1330769839_piano_keyboardwallpaper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857232"/>
            <a:ext cx="5715000" cy="3571875"/>
          </a:xfrm>
          <a:prstGeom prst="rect">
            <a:avLst/>
          </a:prstGeom>
          <a:noFill/>
        </p:spPr>
      </p:pic>
      <p:sp>
        <p:nvSpPr>
          <p:cNvPr id="3" name="Заголовок 7"/>
          <p:cNvSpPr txBox="1">
            <a:spLocks/>
          </p:cNvSpPr>
          <p:nvPr/>
        </p:nvSpPr>
        <p:spPr>
          <a:xfrm>
            <a:off x="1928794" y="5214950"/>
            <a:ext cx="5486400" cy="5667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Белые</a:t>
            </a:r>
            <a:r>
              <a:rPr kumimoji="0" lang="ru-RU" sz="6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клавиши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46</Words>
  <PresentationFormat>Экран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Автоматизация звука [Л]  в словосочетаниях</vt:lpstr>
      <vt:lpstr>Белый халат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XTreme</cp:lastModifiedBy>
  <cp:revision>6</cp:revision>
  <dcterms:modified xsi:type="dcterms:W3CDTF">2013-02-23T15:04:53Z</dcterms:modified>
</cp:coreProperties>
</file>