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AF00"/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02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8.gif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email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 descr="996af71e733b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143504" y="928670"/>
            <a:ext cx="3214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«ПЧЕЛКА-ЧИСТЮЛЯ»</a:t>
            </a:r>
          </a:p>
          <a:p>
            <a:pPr algn="ctr"/>
            <a:r>
              <a:rPr lang="en-US" sz="2800" b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2800" b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en-US" sz="2800" b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r>
              <a:rPr lang="ru-RU" sz="2800" b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en-US" sz="2800" b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</a:t>
            </a:r>
            <a:r>
              <a:rPr lang="ru-RU" sz="2800" b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</a:t>
            </a:r>
            <a:r>
              <a:rPr lang="en-US" sz="2800" b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ru-RU" sz="2800" b="1" dirty="0">
              <a:solidFill>
                <a:srgbClr val="E6A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1428736"/>
            <a:ext cx="3214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«ВЕСЕЛЫЕ СКОРОГОВОРКИ»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45837412_9e4d414367de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357290" y="3143248"/>
            <a:ext cx="2488213" cy="25812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43504" y="5214950"/>
            <a:ext cx="3238491" cy="1123712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Презентацию выполнила: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учитель-логопед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МБДОУ д/</a:t>
            </a:r>
            <a:r>
              <a:rPr lang="ru-RU" sz="1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скв</a:t>
            </a:r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№ 8 «Теремок» </a:t>
            </a:r>
          </a:p>
          <a:p>
            <a:pPr algn="ctr"/>
            <a:r>
              <a:rPr lang="ru-RU" sz="1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Староминского</a:t>
            </a:r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БУЛИНА ТАТЬЯНА ИВАНОВНА</a:t>
            </a: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11949852011644141277ape_miele.svg.hi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643570" y="2571744"/>
            <a:ext cx="2123218" cy="2247449"/>
          </a:xfrm>
          <a:prstGeom prst="rect">
            <a:avLst/>
          </a:prstGeom>
        </p:spPr>
      </p:pic>
      <p:pic>
        <p:nvPicPr>
          <p:cNvPr id="13" name="Рисунок 12" descr="97383ee3e637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500694" y="2643182"/>
            <a:ext cx="1590675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email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 descr="996af71e733b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  <p:pic>
        <p:nvPicPr>
          <p:cNvPr id="5" name="Рисунок 4" descr="14_1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2643182"/>
            <a:ext cx="3656186" cy="2943230"/>
          </a:xfrm>
          <a:prstGeom prst="rect">
            <a:avLst/>
          </a:prstGeom>
        </p:spPr>
      </p:pic>
      <p:pic>
        <p:nvPicPr>
          <p:cNvPr id="6" name="Рисунок 5" descr="97383ee3e637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857356" y="1785926"/>
            <a:ext cx="1357322" cy="11053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3504" y="4786322"/>
            <a:ext cx="2857488" cy="119181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Данная презентация подготовлена по материалам </a:t>
            </a:r>
            <a:r>
              <a:rPr lang="ru-RU" sz="1600" dirty="0" smtClean="0"/>
              <a:t> книги </a:t>
            </a:r>
            <a:r>
              <a:rPr lang="ru-RU" sz="1600" b="1" dirty="0" smtClean="0"/>
              <a:t>«ПЧЕЛКА - ЧИСТЮЛЯ»  </a:t>
            </a:r>
            <a:r>
              <a:rPr lang="ru-RU" sz="1600" dirty="0" smtClean="0"/>
              <a:t>автора </a:t>
            </a:r>
            <a:r>
              <a:rPr lang="ru-RU" sz="1600" dirty="0" smtClean="0"/>
              <a:t> М.В.Смирнова</a:t>
            </a:r>
            <a:endParaRPr lang="ru-RU" sz="1600" dirty="0" smtClean="0"/>
          </a:p>
        </p:txBody>
      </p:sp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909388">
            <a:off x="5866374" y="1687729"/>
            <a:ext cx="1765389" cy="2485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email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996af71e733b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  <p:pic>
        <p:nvPicPr>
          <p:cNvPr id="3" name="Рисунок 2" descr="77730_bi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85786" y="428604"/>
            <a:ext cx="3595686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23955" y="357166"/>
            <a:ext cx="3705697" cy="6077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97383ee3e637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571868" y="0"/>
            <a:ext cx="1357322" cy="1105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email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 descr="996af71e733b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4348" y="357166"/>
            <a:ext cx="3733802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2000" y="357166"/>
            <a:ext cx="3790950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97383ee3e637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571868" y="0"/>
            <a:ext cx="1357322" cy="1105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email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 descr="996af71e733b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2910" y="285728"/>
            <a:ext cx="3786214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2000" y="285728"/>
            <a:ext cx="3810000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97383ee3e637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571868" y="0"/>
            <a:ext cx="1357322" cy="1105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email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 descr="996af71e733b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57224" y="357166"/>
            <a:ext cx="3571900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14876" y="428604"/>
            <a:ext cx="3643338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97383ee3e637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571868" y="0"/>
            <a:ext cx="1357322" cy="1105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email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 descr="996af71e733b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4348" y="357166"/>
            <a:ext cx="3643338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2000" y="428604"/>
            <a:ext cx="3857652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97383ee3e637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571868" y="0"/>
            <a:ext cx="1357322" cy="1105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email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 descr="996af71e733b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2910" y="357166"/>
            <a:ext cx="3786214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43438" y="500042"/>
            <a:ext cx="3786214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97383ee3e637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357686" y="285728"/>
            <a:ext cx="1357322" cy="1105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email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 descr="996af71e733b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  <p:pic>
        <p:nvPicPr>
          <p:cNvPr id="5" name="Рисунок 4" descr="1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2910" y="428604"/>
            <a:ext cx="3771900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2000" y="357166"/>
            <a:ext cx="3857652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97383ee3e637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929058" y="0"/>
            <a:ext cx="1357322" cy="1105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email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 descr="996af71e733b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  <p:pic>
        <p:nvPicPr>
          <p:cNvPr id="5" name="Рисунок 4" descr="1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472" y="357166"/>
            <a:ext cx="3714776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2000" y="428604"/>
            <a:ext cx="3905250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43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Булина Т.И.</dc:creator>
  <cp:lastModifiedBy>User</cp:lastModifiedBy>
  <cp:revision>8</cp:revision>
  <dcterms:modified xsi:type="dcterms:W3CDTF">2013-06-23T22:00:48Z</dcterms:modified>
</cp:coreProperties>
</file>