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2357430"/>
            <a:ext cx="3214710" cy="2857520"/>
          </a:xfrm>
        </p:spPr>
        <p:txBody>
          <a:bodyPr>
            <a:normAutofit/>
          </a:bodyPr>
          <a:lstStyle/>
          <a:p>
            <a:pPr algn="l"/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Aharoni" pitchFamily="2" charset="-79"/>
            </a:endParaRPr>
          </a:p>
          <a:p>
            <a:pPr algn="l"/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Aharoni" pitchFamily="2" charset="-79"/>
            </a:endParaRPr>
          </a:p>
          <a:p>
            <a:pPr algn="l"/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Aharoni" pitchFamily="2" charset="-79"/>
            </a:endParaRPr>
          </a:p>
          <a:p>
            <a:pPr algn="l"/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Aharoni" pitchFamily="2" charset="-79"/>
            </a:endParaRPr>
          </a:p>
          <a:p>
            <a:pPr algn="l"/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Aharoni" pitchFamily="2" charset="-79"/>
            </a:endParaRPr>
          </a:p>
          <a:p>
            <a:pPr algn="l"/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Aharoni" pitchFamily="2" charset="-79"/>
              </a:rPr>
              <a:t>К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Aharoni" pitchFamily="2" charset="-79"/>
              </a:rPr>
              <a:t>нам Весна лишь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заглянула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Aharoni" pitchFamily="2" charset="-79"/>
              </a:rPr>
              <a:t> </a:t>
            </a:r>
          </a:p>
          <a:p>
            <a:pPr algn="l"/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Aharoni" pitchFamily="2" charset="-79"/>
              </a:rPr>
              <a:t>В снег ладошку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Aharoni" pitchFamily="2" charset="-79"/>
              </a:rPr>
              <a:t>окунула</a:t>
            </a:r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Aharoni" pitchFamily="2" charset="-79"/>
            </a:endParaRPr>
          </a:p>
          <a:p>
            <a:pPr algn="l"/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Aharoni" pitchFamily="2" charset="-79"/>
              </a:rPr>
              <a:t>И расцвел там нежный,                            </a:t>
            </a:r>
          </a:p>
          <a:p>
            <a:pPr algn="l"/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Aharoni" pitchFamily="2" charset="-79"/>
              </a:rPr>
              <a:t>Маленький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Aharoni" pitchFamily="2" charset="-79"/>
              </a:rPr>
              <a:t>подснежник</a:t>
            </a:r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Aharoni" pitchFamily="2" charset="-79"/>
            </a:endParaRPr>
          </a:p>
          <a:p>
            <a:pPr algn="just"/>
            <a:endParaRPr lang="ru-RU" dirty="0"/>
          </a:p>
        </p:txBody>
      </p:sp>
      <p:pic>
        <p:nvPicPr>
          <p:cNvPr id="4" name="Рисунок 3" descr="8 МАРТА - Страница 5 - * Конотопский форум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500430" y="928670"/>
            <a:ext cx="4929222" cy="4143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есенние цветы, сон-трава, тюльпаны, подснежники, весенние букеты - клипарт в формате PNG на прозрачном фоне &quot; Портал графики и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3786190"/>
            <a:ext cx="2006396" cy="2311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Содержимое 3" descr="Весенние цветы, сон-трава, тюльпаны, подснежники, весенние букеты - клипарт в формате PNG на прозрачном фоне &quot; Портал графики 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428992" y="3857628"/>
            <a:ext cx="2006396" cy="2311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Содержимое 3" descr="Весенние цветы, сон-трава, тюльпаны, подснежники, весенние букеты - клипарт в формате PNG на прозрачном фоне &quot; Портал графики 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286512" y="3714752"/>
            <a:ext cx="2006396" cy="2311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Содержимое 3" descr="Весенние цветы, сон-трава, тюльпаны, подснежники, весенние букеты - клипарт в формате PNG на прозрачном фоне &quot; Портал графики 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480" y="857232"/>
            <a:ext cx="2006396" cy="2311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Содержимое 3" descr="Весенние цветы, сон-трава, тюльпаны, подснежники, весенние букеты - клипарт в формате PNG на прозрачном фоне &quot; Портал графики и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786314" y="714356"/>
            <a:ext cx="2006396" cy="23113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Прикольные плакаты запретов у нас не матерятся - ржачные плакаты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071670" y="1214422"/>
            <a:ext cx="5080000" cy="387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Картина из соленого теста - картина из соленого теста,картин…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" y="428625"/>
            <a:ext cx="8473440" cy="600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</TotalTime>
  <Words>16</Words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Яркая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3</cp:revision>
  <dcterms:created xsi:type="dcterms:W3CDTF">2015-03-07T07:45:08Z</dcterms:created>
  <dcterms:modified xsi:type="dcterms:W3CDTF">2015-03-07T08:05:09Z</dcterms:modified>
</cp:coreProperties>
</file>