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0" r:id="rId2"/>
    <p:sldId id="273" r:id="rId3"/>
    <p:sldId id="257" r:id="rId4"/>
    <p:sldId id="258" r:id="rId5"/>
    <p:sldId id="259" r:id="rId6"/>
    <p:sldId id="261" r:id="rId7"/>
    <p:sldId id="27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20DB-DB57-4FAB-8D28-4701BF93F21A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D9D87-B25C-4F01-9C06-52E88C73C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7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B0CA59-E498-4BBD-9E32-91A16E1CF034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D85F7F-09E8-4C1E-84BD-A74EA81724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34423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«Узнай слово по звуку»</a:t>
            </a:r>
            <a:b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 первому и последнему)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980" y="404664"/>
            <a:ext cx="15953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72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3762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30" y="764704"/>
            <a:ext cx="1841238" cy="22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6" y="764704"/>
            <a:ext cx="22021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57" y="981339"/>
            <a:ext cx="2304256" cy="17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63328"/>
              </p:ext>
            </p:extLst>
          </p:nvPr>
        </p:nvGraphicFramePr>
        <p:xfrm>
          <a:off x="692727" y="3449782"/>
          <a:ext cx="8118764" cy="2410691"/>
        </p:xfrm>
        <a:graphic>
          <a:graphicData uri="http://schemas.openxmlformats.org/drawingml/2006/table">
            <a:tbl>
              <a:tblPr/>
              <a:tblGrid>
                <a:gridCol w="1704109"/>
                <a:gridCol w="1981200"/>
                <a:gridCol w="1898073"/>
                <a:gridCol w="2535382"/>
              </a:tblGrid>
              <a:tr h="2410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0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702"/>
            <a:ext cx="1872208" cy="25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03" y="810702"/>
            <a:ext cx="1944216" cy="24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0125"/>
            <a:ext cx="2016224" cy="257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56" y="810701"/>
            <a:ext cx="2029900" cy="249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36662"/>
              </p:ext>
            </p:extLst>
          </p:nvPr>
        </p:nvGraphicFramePr>
        <p:xfrm>
          <a:off x="323528" y="4293096"/>
          <a:ext cx="8136129" cy="1719420"/>
        </p:xfrm>
        <a:graphic>
          <a:graphicData uri="http://schemas.openxmlformats.org/drawingml/2006/table">
            <a:tbl>
              <a:tblPr/>
              <a:tblGrid>
                <a:gridCol w="2170290"/>
                <a:gridCol w="2244437"/>
                <a:gridCol w="1860701"/>
                <a:gridCol w="1860701"/>
              </a:tblGrid>
              <a:tr h="17194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18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>По </a:t>
            </a:r>
            <a:r>
              <a:rPr lang="ru-RU" sz="8800" smtClean="0">
                <a:solidFill>
                  <a:srgbClr val="7030A0"/>
                </a:solidFill>
              </a:rPr>
              <a:t>первому звуку.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7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044290" cy="26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991419"/>
            <a:ext cx="23241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91419"/>
            <a:ext cx="2615782" cy="25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53547"/>
              </p:ext>
            </p:extLst>
          </p:nvPr>
        </p:nvGraphicFramePr>
        <p:xfrm>
          <a:off x="457200" y="4253345"/>
          <a:ext cx="8160327" cy="1634837"/>
        </p:xfrm>
        <a:graphic>
          <a:graphicData uri="http://schemas.openxmlformats.org/drawingml/2006/table">
            <a:tbl>
              <a:tblPr/>
              <a:tblGrid>
                <a:gridCol w="2078182"/>
                <a:gridCol w="2784763"/>
                <a:gridCol w="3297382"/>
              </a:tblGrid>
              <a:tr h="1634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2663825" cy="282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96751"/>
            <a:ext cx="2328863" cy="282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55" y="1196751"/>
            <a:ext cx="2616200" cy="282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43326"/>
              </p:ext>
            </p:extLst>
          </p:nvPr>
        </p:nvGraphicFramePr>
        <p:xfrm>
          <a:off x="568036" y="4765964"/>
          <a:ext cx="8091055" cy="1554480"/>
        </p:xfrm>
        <a:graphic>
          <a:graphicData uri="http://schemas.openxmlformats.org/drawingml/2006/table">
            <a:tbl>
              <a:tblPr/>
              <a:tblGrid>
                <a:gridCol w="2466109"/>
                <a:gridCol w="2812473"/>
                <a:gridCol w="2812473"/>
              </a:tblGrid>
              <a:tr h="123305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/>
                        <a:t>д</a:t>
                      </a:r>
                      <a:endParaRPr lang="ru-RU" sz="9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/>
                        <a:t>о</a:t>
                      </a:r>
                      <a:endParaRPr lang="ru-RU" sz="9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/>
                        <a:t>м</a:t>
                      </a:r>
                      <a:endParaRPr lang="ru-RU" sz="9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246"/>
            <a:ext cx="21465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108" y="836712"/>
            <a:ext cx="174188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37586"/>
            <a:ext cx="1728192" cy="183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572766" cy="20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82735"/>
              </p:ext>
            </p:extLst>
          </p:nvPr>
        </p:nvGraphicFramePr>
        <p:xfrm>
          <a:off x="665018" y="3713018"/>
          <a:ext cx="7924800" cy="1939637"/>
        </p:xfrm>
        <a:graphic>
          <a:graphicData uri="http://schemas.openxmlformats.org/drawingml/2006/table">
            <a:tbl>
              <a:tblPr/>
              <a:tblGrid>
                <a:gridCol w="1870364"/>
                <a:gridCol w="2161309"/>
                <a:gridCol w="2092036"/>
                <a:gridCol w="1801091"/>
              </a:tblGrid>
              <a:tr h="19396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7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6" y="404664"/>
            <a:ext cx="19442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772" y="620688"/>
            <a:ext cx="17335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22" y="622857"/>
            <a:ext cx="1673937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2857"/>
            <a:ext cx="1473453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99460"/>
              </p:ext>
            </p:extLst>
          </p:nvPr>
        </p:nvGraphicFramePr>
        <p:xfrm>
          <a:off x="360218" y="3505200"/>
          <a:ext cx="8451273" cy="2701636"/>
        </p:xfrm>
        <a:graphic>
          <a:graphicData uri="http://schemas.openxmlformats.org/drawingml/2006/table">
            <a:tbl>
              <a:tblPr/>
              <a:tblGrid>
                <a:gridCol w="1884218"/>
                <a:gridCol w="1648691"/>
                <a:gridCol w="1856509"/>
                <a:gridCol w="1690255"/>
                <a:gridCol w="1371600"/>
              </a:tblGrid>
              <a:tr h="270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82" y="622856"/>
            <a:ext cx="1644248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39" y="227687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>По последнему звуку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0162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7404"/>
            <a:ext cx="2232248" cy="258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4" y="487404"/>
            <a:ext cx="2628381" cy="258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54046"/>
            <a:ext cx="21431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63155"/>
              </p:ext>
            </p:extLst>
          </p:nvPr>
        </p:nvGraphicFramePr>
        <p:xfrm>
          <a:off x="332509" y="3214255"/>
          <a:ext cx="8520547" cy="3117272"/>
        </p:xfrm>
        <a:graphic>
          <a:graphicData uri="http://schemas.openxmlformats.org/drawingml/2006/table">
            <a:tbl>
              <a:tblPr/>
              <a:tblGrid>
                <a:gridCol w="1981200"/>
                <a:gridCol w="2410691"/>
                <a:gridCol w="2064328"/>
                <a:gridCol w="2064328"/>
              </a:tblGrid>
              <a:tr h="3117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177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0" y="335802"/>
            <a:ext cx="2232025" cy="31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140" y="201340"/>
            <a:ext cx="2627313" cy="329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77" y="528255"/>
            <a:ext cx="2146300" cy="29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07603"/>
              </p:ext>
            </p:extLst>
          </p:nvPr>
        </p:nvGraphicFramePr>
        <p:xfrm>
          <a:off x="318655" y="3962400"/>
          <a:ext cx="8492836" cy="2382982"/>
        </p:xfrm>
        <a:graphic>
          <a:graphicData uri="http://schemas.openxmlformats.org/drawingml/2006/table">
            <a:tbl>
              <a:tblPr/>
              <a:tblGrid>
                <a:gridCol w="1911927"/>
                <a:gridCol w="2036618"/>
                <a:gridCol w="2396836"/>
                <a:gridCol w="2147455"/>
              </a:tblGrid>
              <a:tr h="2382982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с</a:t>
                      </a:r>
                      <a:endParaRPr lang="ru-RU" sz="9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л</a:t>
                      </a:r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о</a:t>
                      </a:r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н</a:t>
                      </a:r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49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21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«Узнай слово по звуку» (по первому и последнему)</vt:lpstr>
      <vt:lpstr>По первому звуку.</vt:lpstr>
      <vt:lpstr>Презентация PowerPoint</vt:lpstr>
      <vt:lpstr>Презентация PowerPoint</vt:lpstr>
      <vt:lpstr>Презентация PowerPoint</vt:lpstr>
      <vt:lpstr>Презентация PowerPoint</vt:lpstr>
      <vt:lpstr>По последнему звуку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27</cp:revision>
  <dcterms:created xsi:type="dcterms:W3CDTF">2013-05-27T18:22:06Z</dcterms:created>
  <dcterms:modified xsi:type="dcterms:W3CDTF">2013-06-01T20:54:59Z</dcterms:modified>
</cp:coreProperties>
</file>