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0" r:id="rId5"/>
    <p:sldId id="257" r:id="rId6"/>
    <p:sldId id="265" r:id="rId7"/>
    <p:sldId id="258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679D7-BB4E-458D-B467-10512021CF77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9788-C7B7-4504-9794-4081D07637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Итоговое НОД по обучению грамоте в подготовительной группе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6728792" cy="17526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Дифференциация звуков и букв С - Ц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371919"/>
            <a:ext cx="8229600" cy="191306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 !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preview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620688"/>
            <a:ext cx="5164743" cy="5280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79912" y="3140968"/>
            <a:ext cx="1080120" cy="9864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 rot="1381587">
            <a:off x="4942450" y="3736142"/>
            <a:ext cx="2880320" cy="1008112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14854733">
            <a:off x="3715037" y="5024552"/>
            <a:ext cx="2880320" cy="1008112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535486">
            <a:off x="744331" y="2854232"/>
            <a:ext cx="2880320" cy="100811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 rot="19814336">
            <a:off x="4776268" y="1989157"/>
            <a:ext cx="2880320" cy="1008112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18777354">
            <a:off x="1529796" y="4754495"/>
            <a:ext cx="2880320" cy="1008112"/>
          </a:xfrm>
          <a:prstGeom prst="ellipse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3172679">
            <a:off x="1594596" y="1353128"/>
            <a:ext cx="2880320" cy="100811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5864930">
            <a:off x="3249407" y="990914"/>
            <a:ext cx="2880320" cy="1008112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417646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Лети, лети лепесток</a:t>
            </a:r>
            <a:br>
              <a:rPr lang="ru-RU" sz="4900" dirty="0" smtClean="0"/>
            </a:br>
            <a:r>
              <a:rPr lang="ru-RU" sz="4900" dirty="0" smtClean="0"/>
              <a:t>   через запад на восток</a:t>
            </a:r>
            <a:br>
              <a:rPr lang="ru-RU" sz="4900" dirty="0" smtClean="0"/>
            </a:br>
            <a:r>
              <a:rPr lang="ru-RU" sz="4900" dirty="0" smtClean="0"/>
              <a:t>          лишь коснешься ты земли </a:t>
            </a:r>
            <a:br>
              <a:rPr lang="ru-RU" sz="4900" dirty="0" smtClean="0"/>
            </a:br>
            <a:r>
              <a:rPr lang="ru-RU" sz="4900" dirty="0" smtClean="0"/>
              <a:t>   быть по – моему вели.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СО         ЦО</a:t>
            </a:r>
            <a:br>
              <a:rPr lang="ru-RU" sz="9600" dirty="0" smtClean="0"/>
            </a:br>
            <a:r>
              <a:rPr lang="ru-RU" sz="9600" dirty="0" smtClean="0"/>
              <a:t>СА         ЦА</a:t>
            </a:r>
            <a:endParaRPr lang="ru-RU" sz="9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2288" y="4509120"/>
            <a:ext cx="5486400" cy="576064"/>
          </a:xfrm>
        </p:spPr>
        <p:txBody>
          <a:bodyPr/>
          <a:lstStyle/>
          <a:p>
            <a:pPr algn="ctr"/>
            <a:r>
              <a:rPr lang="ru-RU" dirty="0" smtClean="0"/>
              <a:t>Кто это?</a:t>
            </a:r>
            <a:endParaRPr lang="ru-RU" dirty="0"/>
          </a:p>
        </p:txBody>
      </p:sp>
      <p:pic>
        <p:nvPicPr>
          <p:cNvPr id="7" name="Рисунок 6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932040" y="908720"/>
            <a:ext cx="3151950" cy="266429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Назови звуки по порядку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7584" y="1772816"/>
            <a:ext cx="3666703" cy="2566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23528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 лишнее слово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  АИСТ                 КУРИЦА               СИНИЦА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 </a:t>
            </a:r>
            <a:r>
              <a:rPr lang="ru-RU" sz="7200" dirty="0" smtClean="0"/>
              <a:t>АПЛЯ     . АБЛЯ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ЛИ. О     ЛИ. А</a:t>
            </a:r>
            <a:br>
              <a:rPr lang="ru-RU" sz="7200" dirty="0" smtClean="0"/>
            </a:b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КОЛБА. А  ВОДИ. А</a:t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скворец 001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1792288" y="692696"/>
            <a:ext cx="5689452" cy="48965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41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Итоговое НОД по обучению грамоте в подготовительной группе</vt:lpstr>
      <vt:lpstr>Слайд 2</vt:lpstr>
      <vt:lpstr>Слайд 3</vt:lpstr>
      <vt:lpstr>Лети, лети лепесток    через запад на восток           лишь коснешься ты земли     быть по – моему вели. </vt:lpstr>
      <vt:lpstr>СО         ЦО СА         ЦА</vt:lpstr>
      <vt:lpstr>Кто это?</vt:lpstr>
      <vt:lpstr>Найди лишнее слово</vt:lpstr>
      <vt:lpstr>. АПЛЯ     . АБЛЯ  ЛИ. О     ЛИ. А  КОЛБА. А  ВОДИ. А </vt:lpstr>
      <vt:lpstr>Слайд 9</vt:lpstr>
      <vt:lpstr>МОЛОДЦЫ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занятие по обучению грамоте в подготовительной группе</dc:title>
  <dc:creator>admin</dc:creator>
  <cp:lastModifiedBy>admin</cp:lastModifiedBy>
  <cp:revision>17</cp:revision>
  <dcterms:created xsi:type="dcterms:W3CDTF">2011-04-11T16:57:09Z</dcterms:created>
  <dcterms:modified xsi:type="dcterms:W3CDTF">2013-05-26T16:58:20Z</dcterms:modified>
</cp:coreProperties>
</file>