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1" r:id="rId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4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9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9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6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3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5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5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1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2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1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9C223-43E2-4A7E-B82A-93A6EC47D2D5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A0F5-76B5-4B5A-A73E-6915160F1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Мастер-класс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smtClean="0"/>
              <a:t>Открытка к Дню Защитника </a:t>
            </a:r>
            <a:r>
              <a:rPr lang="ru-RU" sz="3200" dirty="0" smtClean="0"/>
              <a:t>Отечества»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Вот такую открытку можно сделать ребенку вместе с мамой и </a:t>
            </a:r>
            <a:r>
              <a:rPr lang="ru-RU" sz="2800" smtClean="0"/>
              <a:t>бабушкой </a:t>
            </a:r>
            <a:r>
              <a:rPr lang="ru-RU" sz="2800" smtClean="0"/>
              <a:t>к </a:t>
            </a:r>
            <a:r>
              <a:rPr lang="ru-RU" sz="2800" dirty="0"/>
              <a:t>Д</a:t>
            </a:r>
            <a:r>
              <a:rPr lang="ru-RU" sz="2800" smtClean="0"/>
              <a:t>ню </a:t>
            </a:r>
            <a:r>
              <a:rPr lang="ru-RU" sz="2800" dirty="0" smtClean="0"/>
              <a:t>Защитника Отечества.</a:t>
            </a:r>
            <a:endParaRPr lang="ru-RU" sz="2800" dirty="0"/>
          </a:p>
        </p:txBody>
      </p:sp>
      <p:pic>
        <p:nvPicPr>
          <p:cNvPr id="1026" name="Рисунок 2" descr="I:\DCIM\109NIKON\DSCN0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762926"/>
            <a:ext cx="4536505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6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этого понадобится: картон голубого или синего цвета, греча, рис, пшено (кукурузная крупа), манная крупа и немного розовой чечевицы, клей, кисточка для клея, простой карандаш.</a:t>
            </a:r>
            <a:endParaRPr lang="ru-RU" sz="2000" dirty="0"/>
          </a:p>
        </p:txBody>
      </p:sp>
      <p:pic>
        <p:nvPicPr>
          <p:cNvPr id="3074" name="Рисунок 2" descr="I:\DCIM\109NIKON\DSCN0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0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Сначала рисуем простым карандашом контур парусной лодочки, солнца и волны, затем наносим клей на контуры волн и посыпаем их манкой.</a:t>
            </a:r>
            <a:endParaRPr lang="ru-RU" sz="2400" dirty="0"/>
          </a:p>
        </p:txBody>
      </p:sp>
      <p:pic>
        <p:nvPicPr>
          <p:cNvPr id="2050" name="Рисунок 2" descr="I:\DCIM\109NIKON\DSCN0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790817"/>
            <a:ext cx="5688631" cy="42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Наносим клей на лодку и мачту, посыпаем клей гречей, закрывая всю поверхность  лодочки и мачты.</a:t>
            </a:r>
            <a:endParaRPr lang="ru-RU" sz="2000" dirty="0"/>
          </a:p>
        </p:txBody>
      </p:sp>
      <p:pic>
        <p:nvPicPr>
          <p:cNvPr id="4" name="Рисунок 2" descr="I:\DCIM\109NIKON\DSCN0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5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Наносим клей на паруса. Затем посыпаем рисом, засыпая всю поверхность парусов.</a:t>
            </a:r>
            <a:endParaRPr lang="ru-RU" sz="2000" dirty="0"/>
          </a:p>
        </p:txBody>
      </p:sp>
      <p:pic>
        <p:nvPicPr>
          <p:cNvPr id="6147" name="Рисунок 3" descr="I:\DCIM\109NIKON\DSCN0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676123" cy="4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5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помощью розовой чечевицы можно сделать флажок, а с помощью пшена можно сделать солнце. </a:t>
            </a:r>
            <a:br>
              <a:rPr lang="ru-RU" sz="2000" dirty="0" smtClean="0"/>
            </a:br>
            <a:r>
              <a:rPr lang="ru-RU" sz="2000" dirty="0" smtClean="0"/>
              <a:t>По желанию можно сделать чаек (манная крупа). </a:t>
            </a:r>
            <a:endParaRPr lang="ru-RU" sz="2000" dirty="0"/>
          </a:p>
        </p:txBody>
      </p:sp>
      <p:pic>
        <p:nvPicPr>
          <p:cNvPr id="7170" name="Рисунок 2" descr="I:\DCIM\109NIKON\DSCN0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328591" cy="39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0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Открытку надо положить под тяжесть, когда высохнет вставить в рамку для фотографий. </a:t>
            </a:r>
            <a:br>
              <a:rPr lang="ru-RU" sz="2000" dirty="0"/>
            </a:br>
            <a:r>
              <a:rPr lang="ru-RU" sz="2000" dirty="0"/>
              <a:t>Получился отличный подарок  папе к празднику.</a:t>
            </a:r>
          </a:p>
        </p:txBody>
      </p:sp>
      <p:pic>
        <p:nvPicPr>
          <p:cNvPr id="1026" name="Рисунок 2" descr="I:\DCIM\109NIKON\DSCN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81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137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Мастер-класс «Открытка к Дню Защитника Отечества»</vt:lpstr>
      <vt:lpstr>Для этого понадобится: картон голубого или синего цвета, греча, рис, пшено (кукурузная крупа), манная крупа и немного розовой чечевицы, клей, кисточка для клея, простой карандаш.</vt:lpstr>
      <vt:lpstr>Сначала рисуем простым карандашом контур парусной лодочки, солнца и волны, затем наносим клей на контуры волн и посыпаем их манкой.</vt:lpstr>
      <vt:lpstr>Наносим клей на лодку и мачту, посыпаем клей гречей, закрывая всю поверхность  лодочки и мачты.</vt:lpstr>
      <vt:lpstr>Наносим клей на паруса. Затем посыпаем рисом, засыпая всю поверхность парусов.</vt:lpstr>
      <vt:lpstr>С помощью розовой чечевицы можно сделать флажок, а с помощью пшена можно сделать солнце.  По желанию можно сделать чаек (манная крупа). </vt:lpstr>
      <vt:lpstr>Открытку надо положить под тяжесть, когда высохнет вставить в рамку для фотографий.  Получился отличный подарок  папе к празднику.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44</cp:revision>
  <cp:lastPrinted>2015-03-14T17:18:18Z</cp:lastPrinted>
  <dcterms:created xsi:type="dcterms:W3CDTF">2014-03-28T18:21:26Z</dcterms:created>
  <dcterms:modified xsi:type="dcterms:W3CDTF">2015-03-14T17:41:43Z</dcterms:modified>
</cp:coreProperties>
</file>