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8" r:id="rId3"/>
    <p:sldId id="284" r:id="rId4"/>
    <p:sldId id="260" r:id="rId5"/>
    <p:sldId id="262" r:id="rId6"/>
    <p:sldId id="263" r:id="rId7"/>
    <p:sldId id="264" r:id="rId8"/>
    <p:sldId id="265" r:id="rId9"/>
    <p:sldId id="283" r:id="rId10"/>
    <p:sldId id="267" r:id="rId11"/>
    <p:sldId id="268" r:id="rId12"/>
    <p:sldId id="270" r:id="rId13"/>
    <p:sldId id="271" r:id="rId14"/>
    <p:sldId id="272" r:id="rId15"/>
    <p:sldId id="273" r:id="rId16"/>
    <p:sldId id="275" r:id="rId17"/>
    <p:sldId id="276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2" autoAdjust="0"/>
    <p:restoredTop sz="94599" autoAdjust="0"/>
  </p:normalViewPr>
  <p:slideViewPr>
    <p:cSldViewPr>
      <p:cViewPr>
        <p:scale>
          <a:sx n="100" d="100"/>
          <a:sy n="100" d="100"/>
        </p:scale>
        <p:origin x="-35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screen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F393F4F-3EA3-4F40-A90A-AFDF7B82DB4B}" type="datetimeFigureOut">
              <a:rPr lang="ru-RU" smtClean="0"/>
              <a:pPr/>
              <a:t>07.12.2014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EEECFEE-521F-483E-8A29-CDA5F71961B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393F4F-3EA3-4F40-A90A-AFDF7B82DB4B}" type="datetimeFigureOut">
              <a:rPr lang="ru-RU" smtClean="0"/>
              <a:pPr/>
              <a:t>07.12.2014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EECFEE-521F-483E-8A29-CDA5F71961B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F393F4F-3EA3-4F40-A90A-AFDF7B82DB4B}" type="datetimeFigureOut">
              <a:rPr lang="ru-RU" smtClean="0"/>
              <a:pPr/>
              <a:t>07.12.2014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EEECFEE-521F-483E-8A29-CDA5F71961B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393F4F-3EA3-4F40-A90A-AFDF7B82DB4B}" type="datetimeFigureOut">
              <a:rPr lang="ru-RU" smtClean="0"/>
              <a:pPr/>
              <a:t>07.12.2014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EECFEE-521F-483E-8A29-CDA5F71961B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F393F4F-3EA3-4F40-A90A-AFDF7B82DB4B}" type="datetimeFigureOut">
              <a:rPr lang="ru-RU" smtClean="0"/>
              <a:pPr/>
              <a:t>07.12.2014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EEECFEE-521F-483E-8A29-CDA5F71961B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393F4F-3EA3-4F40-A90A-AFDF7B82DB4B}" type="datetimeFigureOut">
              <a:rPr lang="ru-RU" smtClean="0"/>
              <a:pPr/>
              <a:t>07.12.2014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EECFEE-521F-483E-8A29-CDA5F71961B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393F4F-3EA3-4F40-A90A-AFDF7B82DB4B}" type="datetimeFigureOut">
              <a:rPr lang="ru-RU" smtClean="0"/>
              <a:pPr/>
              <a:t>07.12.2014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EECFEE-521F-483E-8A29-CDA5F71961B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393F4F-3EA3-4F40-A90A-AFDF7B82DB4B}" type="datetimeFigureOut">
              <a:rPr lang="ru-RU" smtClean="0"/>
              <a:pPr/>
              <a:t>07.12.2014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EECFEE-521F-483E-8A29-CDA5F71961B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F393F4F-3EA3-4F40-A90A-AFDF7B82DB4B}" type="datetimeFigureOut">
              <a:rPr lang="ru-RU" smtClean="0"/>
              <a:pPr/>
              <a:t>07.12.2014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EECFEE-521F-483E-8A29-CDA5F71961B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393F4F-3EA3-4F40-A90A-AFDF7B82DB4B}" type="datetimeFigureOut">
              <a:rPr lang="ru-RU" smtClean="0"/>
              <a:pPr/>
              <a:t>07.12.2014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EECFEE-521F-483E-8A29-CDA5F71961B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393F4F-3EA3-4F40-A90A-AFDF7B82DB4B}" type="datetimeFigureOut">
              <a:rPr lang="ru-RU" smtClean="0"/>
              <a:pPr/>
              <a:t>07.12.2014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EECFEE-521F-483E-8A29-CDA5F71961B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screen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F393F4F-3EA3-4F40-A90A-AFDF7B82DB4B}" type="datetimeFigureOut">
              <a:rPr lang="ru-RU" smtClean="0"/>
              <a:pPr/>
              <a:t>07.12.2014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EEECFEE-521F-483E-8A29-CDA5F71961B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liveinternet.ru/tags/%CE%F2%EA%F0%FB%F2%EA%E0+%ED%E0+23+%F4%E5%E2%F0%E0%EB%FF+%E2+%F2%E5%F5%ED%E8%EA%E5+%EA%E2%E8%EB%EB%E8%ED%E3.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776864" cy="201622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Художественное  творчество детей подготовительной группы «Светлячок»</a:t>
            </a:r>
            <a:endParaRPr lang="ru-RU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Ажурная закладка для букваря. Знакомство с прорезным декором</a:t>
            </a:r>
            <a:endParaRPr lang="ru-RU" sz="3200" dirty="0"/>
          </a:p>
        </p:txBody>
      </p:sp>
      <p:pic>
        <p:nvPicPr>
          <p:cNvPr id="14338" name="Picture 2" descr="C:\Users\Пользователь\Desktop\Новая папка\DSC0303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107504" y="2060848"/>
            <a:ext cx="3870771" cy="31227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339" name="Picture 3" descr="C:\Users\Пользователь\Desktop\Новая папка\DSC0303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 bwMode="auto">
          <a:xfrm>
            <a:off x="4067944" y="2060848"/>
            <a:ext cx="3960440" cy="31227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400" dirty="0" smtClean="0"/>
              <a:t>Летят перелётные птицы. Продолжаем учить детей передавать несложные движения (утки летят), изменяя статичное положение тела</a:t>
            </a:r>
            <a:endParaRPr lang="ru-RU" sz="2400" dirty="0"/>
          </a:p>
        </p:txBody>
      </p:sp>
      <p:pic>
        <p:nvPicPr>
          <p:cNvPr id="15362" name="Picture 2" descr="C:\Users\Пользователь\Desktop\Новая папка\DSC0298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179512" y="2132856"/>
            <a:ext cx="3798763" cy="29787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3" name="Picture 3" descr="C:\Users\Пользователь\Desktop\Новая папка\DSC0298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 bwMode="auto">
          <a:xfrm>
            <a:off x="4067944" y="2132856"/>
            <a:ext cx="3960440" cy="29787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400" dirty="0" smtClean="0"/>
              <a:t>Поделки из пластилина с использованием бусин, бисера и другого подручного материала</a:t>
            </a:r>
            <a:endParaRPr lang="ru-RU" sz="2400" dirty="0"/>
          </a:p>
        </p:txBody>
      </p:sp>
      <p:pic>
        <p:nvPicPr>
          <p:cNvPr id="18434" name="Picture 2" descr="C:\Users\Пользователь\Desktop\Новая папка\DSC0296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251520" y="2204864"/>
            <a:ext cx="3726755" cy="29787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5" name="Picture 3" descr="C:\Users\Пользователь\Desktop\Новая папка\DSC0302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 bwMode="auto">
          <a:xfrm>
            <a:off x="4139952" y="2204864"/>
            <a:ext cx="3888432" cy="30008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 descr="C:\Users\Пользователь\Desktop\Новая папка\DSC0303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107504" y="1844824"/>
            <a:ext cx="3870771" cy="33843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59" name="Picture 3" descr="C:\Users\Пользователь\Desktop\Новая папка\DSC0302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 bwMode="auto">
          <a:xfrm>
            <a:off x="4139952" y="1844824"/>
            <a:ext cx="3888432" cy="33387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 descr="C:\Users\Пользователь\Desktop\Новая папка\DSC0302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179512" y="1988840"/>
            <a:ext cx="3798763" cy="31947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484" name="Picture 4" descr="C:\Users\Пользователь\Desktop\Новая папка\DSC0302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 bwMode="auto">
          <a:xfrm>
            <a:off x="4139952" y="1988840"/>
            <a:ext cx="3888432" cy="31947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200" dirty="0" smtClean="0"/>
              <a:t> Учим передавать </a:t>
            </a:r>
            <a:r>
              <a:rPr lang="ru-RU" sz="2200" dirty="0"/>
              <a:t>достаточно сложные движения (например, птичка вспорхнула с ветки, дети на соревнованиях в разных позах и т.д.)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21506" name="Picture 2" descr="C:\Users\Пользователь\Desktop\Новая папка\DSC0303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107504" y="1844824"/>
            <a:ext cx="3870771" cy="33387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07" name="Picture 3" descr="C:\Users\Пользователь\Desktop\Новая папка\DSC0303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 bwMode="auto">
          <a:xfrm>
            <a:off x="4139952" y="1844824"/>
            <a:ext cx="3960440" cy="33387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Лепка: азбука в картинках. Закрепляем разные способы скульптурной комбинированной лепки (вытягивание , </a:t>
            </a:r>
            <a:r>
              <a:rPr lang="ru-RU" sz="2000" dirty="0" err="1" smtClean="0"/>
              <a:t>прищипывание</a:t>
            </a:r>
            <a:r>
              <a:rPr lang="ru-RU" sz="2000" dirty="0" smtClean="0"/>
              <a:t>, загибание)</a:t>
            </a:r>
            <a:endParaRPr lang="ru-RU" sz="2000" dirty="0"/>
          </a:p>
        </p:txBody>
      </p:sp>
      <p:pic>
        <p:nvPicPr>
          <p:cNvPr id="23554" name="Picture 2" descr="C:\Users\Пользователь\Desktop\Новая папка\DSC0298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89258" y="2132856"/>
            <a:ext cx="3834670" cy="31227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55" name="Picture 3" descr="C:\Users\Пользователь\Desktop\Новая папка\DSC0298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 bwMode="auto">
          <a:xfrm>
            <a:off x="4103256" y="2132856"/>
            <a:ext cx="3925128" cy="30963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/>
              <a:t> </a:t>
            </a:r>
            <a:r>
              <a:rPr lang="ru-RU" sz="1800" dirty="0" smtClean="0"/>
              <a:t>При создании коллажей каких – либо газет учим </a:t>
            </a:r>
            <a:br>
              <a:rPr lang="ru-RU" sz="1800" dirty="0" smtClean="0"/>
            </a:br>
            <a:r>
              <a:rPr lang="ru-RU" sz="1800" dirty="0" smtClean="0"/>
              <a:t>использовать разнофактурные материалы : ткань, веточки, листья, вырезанные из бумаги элементы рисунков и т.д.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4578" name="Picture 2" descr="C:\Users\Пользователь\Desktop\Новая папка\DSC0295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179512" y="1988840"/>
            <a:ext cx="3798763" cy="31947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579" name="Picture 3" descr="C:\Users\Пользователь\Desktop\Новая папка\DSC0295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 bwMode="auto">
          <a:xfrm>
            <a:off x="4067944" y="1988840"/>
            <a:ext cx="3960440" cy="31947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/>
              <a:t> </a:t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Способствуем сотрудничеству детей при выполнении коллективных работ.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5602" name="Picture 2" descr="C:\Users\Пользователь\Desktop\Новая папка\DSC0295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107504" y="1700808"/>
            <a:ext cx="3870771" cy="34827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603" name="Picture 3" descr="C:\Users\Пользователь\Desktop\Новая папка\DSC0289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 bwMode="auto">
          <a:xfrm>
            <a:off x="4067944" y="1700808"/>
            <a:ext cx="3960440" cy="34827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000" b="1" dirty="0" smtClean="0"/>
              <a:t>Нетрадиционное рисование новогоднего Деда Мороза, сделанного по технологии рисования пальчиками рук и отпечатками ладошек.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098" name="Picture 2" descr="C:\Users\Пользователь\Desktop\Новая папка\DSC0288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457200" y="2542778"/>
            <a:ext cx="3521075" cy="26408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C:\Users\Пользователь\Desktop\Новая папка\DSC0288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 bwMode="auto">
          <a:xfrm>
            <a:off x="4178300" y="2542778"/>
            <a:ext cx="3521075" cy="26408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Поделки из цилиндров</a:t>
            </a:r>
            <a:endParaRPr lang="ru-RU" dirty="0"/>
          </a:p>
        </p:txBody>
      </p:sp>
      <p:pic>
        <p:nvPicPr>
          <p:cNvPr id="4" name="Picture 2" descr="C:\Users\Пользователь\Desktop\Новая папка\DSC028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1059180" y="1769904"/>
            <a:ext cx="6035040" cy="4526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200" dirty="0" smtClean="0"/>
              <a:t>Короны ,маски. Аппликация декоративная с элементами дизайна. Цель: вызвать интерес к оформлению головных уборов, подбирая гармоничное  цветосочетание.</a:t>
            </a:r>
            <a:endParaRPr lang="ru-RU" sz="2200" dirty="0"/>
          </a:p>
        </p:txBody>
      </p:sp>
      <p:pic>
        <p:nvPicPr>
          <p:cNvPr id="6146" name="Picture 2" descr="C:\Users\Пользователь\Desktop\Новая папка\DSC0289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467544" y="2492896"/>
            <a:ext cx="3521075" cy="26408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одержимое 5" descr="C:\Users\Пользователь\Desktop\Новая папка\DSC02883.JPG"/>
          <p:cNvPicPr>
            <a:picLocks noGrp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 bwMode="auto">
          <a:xfrm>
            <a:off x="4178300" y="2542778"/>
            <a:ext cx="3521075" cy="26408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Новогодние игрушки. Цель: Учить делать объёмные игрушки из цветного картона и бумаги, путём соединения 6-8 одинаковых форм.</a:t>
            </a:r>
            <a:endParaRPr lang="ru-RU" sz="2000" dirty="0"/>
          </a:p>
        </p:txBody>
      </p:sp>
      <p:pic>
        <p:nvPicPr>
          <p:cNvPr id="8194" name="Picture 2" descr="C:\Users\Пользователь\Desktop\Новая папка\DSC0297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457200" y="2542778"/>
            <a:ext cx="3521075" cy="26408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5" name="Picture 3" descr="C:\Users\Пользователь\Desktop\Новая папка\DSC0288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 bwMode="auto">
          <a:xfrm>
            <a:off x="4067944" y="2492896"/>
            <a:ext cx="3521075" cy="26408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hlinkClick r:id="rId2"/>
              </a:rPr>
              <a:t>Открытка на 23 февраля в технике </a:t>
            </a:r>
            <a:r>
              <a:rPr lang="ru-RU" sz="3200" dirty="0" err="1" smtClean="0">
                <a:hlinkClick r:id="rId2"/>
              </a:rPr>
              <a:t>квиллинг</a:t>
            </a:r>
            <a:r>
              <a:rPr lang="ru-RU" sz="3200" dirty="0" smtClean="0">
                <a:hlinkClick r:id="rId2"/>
              </a:rPr>
              <a:t>.</a:t>
            </a:r>
            <a:endParaRPr lang="ru-RU" sz="3200" dirty="0"/>
          </a:p>
        </p:txBody>
      </p:sp>
      <p:pic>
        <p:nvPicPr>
          <p:cNvPr id="10242" name="Picture 2" descr="C:\Users\Пользователь\Desktop\Новая папка\DSC0296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 bwMode="auto">
          <a:xfrm>
            <a:off x="1059180" y="1769904"/>
            <a:ext cx="6035040" cy="4526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Папье</a:t>
            </a:r>
            <a:r>
              <a:rPr lang="ru-RU" dirty="0" smtClean="0"/>
              <a:t> -Маше</a:t>
            </a:r>
            <a:endParaRPr lang="ru-RU" dirty="0"/>
          </a:p>
        </p:txBody>
      </p:sp>
      <p:pic>
        <p:nvPicPr>
          <p:cNvPr id="11266" name="Picture 2" descr="C:\Users\Пользователь\Desktop\Новая папка\DSC0296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251520" y="2132856"/>
            <a:ext cx="3888432" cy="30507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67" name="Picture 3" descr="C:\Users\Пользователь\Desktop\Новая папка\DSC0296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 bwMode="auto">
          <a:xfrm>
            <a:off x="4355976" y="2132856"/>
            <a:ext cx="3672408" cy="30507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Лепка из солёного теста с использованием подручного материала</a:t>
            </a:r>
            <a:endParaRPr lang="ru-RU" dirty="0"/>
          </a:p>
        </p:txBody>
      </p:sp>
      <p:pic>
        <p:nvPicPr>
          <p:cNvPr id="12290" name="Picture 2" descr="C:\Users\Пользователь\Desktop\Новая папка\DSC0296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251520" y="2204864"/>
            <a:ext cx="3798763" cy="3024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291" name="Picture 3" descr="C:\Users\Пользователь\Desktop\Новая папка\DSC0297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 bwMode="auto">
          <a:xfrm>
            <a:off x="4139952" y="2204864"/>
            <a:ext cx="3888432" cy="30507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Кондитерские изделия</a:t>
            </a:r>
            <a:endParaRPr lang="ru-RU" dirty="0"/>
          </a:p>
        </p:txBody>
      </p:sp>
      <p:pic>
        <p:nvPicPr>
          <p:cNvPr id="3" name="Рисунок 2" descr="C:\Users\Пользователь\Desktop\Новая папка\DSC02981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03648" y="1700808"/>
            <a:ext cx="5688632" cy="36724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216</TotalTime>
  <Words>52</Words>
  <Application>Microsoft Office PowerPoint</Application>
  <PresentationFormat>Экран (4:3)</PresentationFormat>
  <Paragraphs>16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Изящная</vt:lpstr>
      <vt:lpstr>Художественное  творчество детей подготовительной группы «Светлячок»</vt:lpstr>
      <vt:lpstr>          Нетрадиционное рисование новогоднего Деда Мороза, сделанного по технологии рисования пальчиками рук и отпечатками ладошек. </vt:lpstr>
      <vt:lpstr>Поделки из цилиндров</vt:lpstr>
      <vt:lpstr> Короны ,маски. Аппликация декоративная с элементами дизайна. Цель: вызвать интерес к оформлению головных уборов, подбирая гармоничное  цветосочетание.</vt:lpstr>
      <vt:lpstr> Новогодние игрушки. Цель: Учить делать объёмные игрушки из цветного картона и бумаги, путём соединения 6-8 одинаковых форм.</vt:lpstr>
      <vt:lpstr>Открытка на 23 февраля в технике квиллинг.</vt:lpstr>
      <vt:lpstr>Папье -Маше</vt:lpstr>
      <vt:lpstr>Лепка из солёного теста с использованием подручного материала</vt:lpstr>
      <vt:lpstr>Кондитерские изделия</vt:lpstr>
      <vt:lpstr> Ажурная закладка для букваря. Знакомство с прорезным декором</vt:lpstr>
      <vt:lpstr> Летят перелётные птицы. Продолжаем учить детей передавать несложные движения (утки летят), изменяя статичное положение тела</vt:lpstr>
      <vt:lpstr> Поделки из пластилина с использованием бусин, бисера и другого подручного материала</vt:lpstr>
      <vt:lpstr>Слайд 13</vt:lpstr>
      <vt:lpstr>Слайд 14</vt:lpstr>
      <vt:lpstr>  Учим передавать достаточно сложные движения (например, птичка вспорхнула с ветки, дети на соревнованиях в разных позах и т.д.) </vt:lpstr>
      <vt:lpstr>Лепка: азбука в картинках. Закрепляем разные способы скульптурной комбинированной лепки (вытягивание , прищипывание, загибание)</vt:lpstr>
      <vt:lpstr>                При создании коллажей каких – либо газет учим  использовать разнофактурные материалы : ткань, веточки, листья, вырезанные из бумаги элементы рисунков и т.д.  </vt:lpstr>
      <vt:lpstr>    Способствуем сотрудничеству детей при выполнении коллективных работ.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26</cp:revision>
  <dcterms:created xsi:type="dcterms:W3CDTF">2013-02-10T05:37:22Z</dcterms:created>
  <dcterms:modified xsi:type="dcterms:W3CDTF">2014-12-07T17:15:08Z</dcterms:modified>
</cp:coreProperties>
</file>