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4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D912-28AA-4A0C-B41E-8009C1594520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76E3-BD71-4590-8881-21538F5C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7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D912-28AA-4A0C-B41E-8009C1594520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76E3-BD71-4590-8881-21538F5C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04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D912-28AA-4A0C-B41E-8009C1594520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76E3-BD71-4590-8881-21538F5C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99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D912-28AA-4A0C-B41E-8009C1594520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76E3-BD71-4590-8881-21538F5C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25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D912-28AA-4A0C-B41E-8009C1594520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76E3-BD71-4590-8881-21538F5C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8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D912-28AA-4A0C-B41E-8009C1594520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76E3-BD71-4590-8881-21538F5C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61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D912-28AA-4A0C-B41E-8009C1594520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76E3-BD71-4590-8881-21538F5C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49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D912-28AA-4A0C-B41E-8009C1594520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76E3-BD71-4590-8881-21538F5C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13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D912-28AA-4A0C-B41E-8009C1594520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76E3-BD71-4590-8881-21538F5C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04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D912-28AA-4A0C-B41E-8009C1594520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76E3-BD71-4590-8881-21538F5C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67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D912-28AA-4A0C-B41E-8009C1594520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76E3-BD71-4590-8881-21538F5C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6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BD912-28AA-4A0C-B41E-8009C1594520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676E3-BD71-4590-8881-21538F5C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5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Тема:  </a:t>
            </a: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Быть здоровыми хотим!</a:t>
            </a:r>
          </a:p>
        </p:txBody>
      </p:sp>
      <p:pic>
        <p:nvPicPr>
          <p:cNvPr id="2051" name="Picture 3" descr="C:\Users\АЛИНА\Desktop\фото\IMG_23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192"/>
            <a:ext cx="1773876" cy="139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660" y="1038606"/>
            <a:ext cx="64475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Задачи: </a:t>
            </a:r>
            <a:endParaRPr lang="ru-RU" sz="2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ru-RU" sz="2000" i="1" dirty="0" smtClean="0"/>
              <a:t> 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Охрана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и укрепление физического и психического здоровья детей.</a:t>
            </a:r>
          </a:p>
          <a:p>
            <a:pPr lvl="0"/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 Формирование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правильной осанки, гигиенических навыков.</a:t>
            </a:r>
          </a:p>
          <a:p>
            <a:pPr lvl="0"/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 Формирование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жизненно необходимых двигательных умений и навыков ребенка в соответствии с индивидуальными особенностями.</a:t>
            </a:r>
          </a:p>
          <a:p>
            <a:pPr lvl="0"/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 Воспитание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физических качеств необходимых для полноценного развития личности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b="1" i="1" dirty="0"/>
              <a:t>Цели:</a:t>
            </a:r>
          </a:p>
          <a:p>
            <a:r>
              <a:rPr lang="ru-RU" i="1" dirty="0"/>
              <a:t>  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Сформировать у детей основы здорового образа жизни и добиться выполнения элементарных правил сохранения здоровья.</a:t>
            </a:r>
          </a:p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  Обеспечить каждому ребенку гармоничное развитие, помощь ему использовать резервы своего организма для сохранения, укрепления и повышения его уровня.</a:t>
            </a:r>
          </a:p>
          <a:p>
            <a:pPr lvl="0"/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667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52" y="-387424"/>
            <a:ext cx="8500628" cy="6408712"/>
          </a:xfrm>
        </p:spPr>
        <p:txBody>
          <a:bodyPr>
            <a:noAutofit/>
          </a:bodyPr>
          <a:lstStyle/>
          <a:p>
            <a:pPr algn="l"/>
            <a:r>
              <a:rPr lang="ru-RU" sz="2000" b="1" i="1" dirty="0"/>
              <a:t>Принципы:</a:t>
            </a: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>  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Учет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возрастных особенностей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b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индивидуальность детей.</a:t>
            </a:r>
            <a:b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  Последовательность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Поэтапность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Систематичность</a:t>
            </a:r>
            <a:b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i="1" dirty="0"/>
              <a:t>Ежедневная оздоровительная работа:</a:t>
            </a:r>
            <a:br>
              <a:rPr lang="ru-RU" sz="2000" b="1" i="1" dirty="0"/>
            </a:b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                       Утренняя гимнастика</a:t>
            </a:r>
            <a:b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                       Занятия( </a:t>
            </a:r>
            <a:r>
              <a:rPr lang="ru-RU" sz="2000" i="1" dirty="0" err="1">
                <a:solidFill>
                  <a:schemeClr val="accent2">
                    <a:lumMod val="75000"/>
                  </a:schemeClr>
                </a:solidFill>
              </a:rPr>
              <a:t>физминутка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, пальчиковая гимнастика)</a:t>
            </a:r>
            <a:b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                       Прогулка(игры, закаливание)</a:t>
            </a:r>
            <a:b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                        Самостоятельная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деятельность</a:t>
            </a:r>
            <a:b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Занятие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физкультурой создает хорошее настроение. Улучшает обмен веществ и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кровообращение.</a:t>
            </a:r>
            <a:b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Укрепляет сердце, сосуды и легкие, развивает мышцы.</a:t>
            </a:r>
            <a:b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Избавляет от многих болезней.</a:t>
            </a:r>
            <a:b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АЛИНА\Desktop\фото\IMG_23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5183"/>
            <a:ext cx="2069290" cy="158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2670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Работа с родителями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050" name="Picture 2" descr="G:\МК родители 3 гр\IMG_24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002" y="1412776"/>
            <a:ext cx="4328454" cy="308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G:\МК родители 3 гр\IMG_246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4984"/>
            <a:ext cx="4168490" cy="319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13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96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Тема:  Быть здоровыми хотим!</vt:lpstr>
      <vt:lpstr>Принципы:    Учет возрастных особенностей и  индивидуальность детей.    Последовательность    Поэтапность    Систематичность Ежедневная оздоровительная работа:                        Утренняя гимнастика                        Занятия( физминутка, пальчиковая гимнастика)                        Прогулка(игры, закаливание)                         Самостоятельная деятельность  Занятие физкультурой создает хорошее настроение. Улучшает обмен веществ и кровообращение. Укрепляет сердце, сосуды и легкие, развивает мышцы. Избавляет от многих болезней.  </vt:lpstr>
      <vt:lpstr>Работа с родителями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 образовательное учреждение компенсирующего вида «Детский сад № 67 « Надежда» </dc:title>
  <dc:creator>АЛИНА</dc:creator>
  <cp:lastModifiedBy>АЛИНА</cp:lastModifiedBy>
  <cp:revision>27</cp:revision>
  <dcterms:created xsi:type="dcterms:W3CDTF">2013-11-17T10:40:41Z</dcterms:created>
  <dcterms:modified xsi:type="dcterms:W3CDTF">2014-12-23T03:51:58Z</dcterms:modified>
</cp:coreProperties>
</file>