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EEABDAF-19CA-4156-8F5A-1D34E50EB6A7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4916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4916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916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916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917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4917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7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7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917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917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7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7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7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7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918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8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420A7-6771-436E-AECC-416F1DD40A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CBF9C-E919-4B17-BA13-DEABEC81B7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0F07E-CD03-4CCC-989B-FE94E57519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C8922-155E-4489-B2E3-E45816D534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F2438-E575-456A-8CC0-60A2EE5E29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5775D-A884-4C30-9EAE-8CB98BF445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812D3-0C69-4672-8D4A-AE2266D021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1DB5C-F844-41B9-AFF1-12FED789E2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AF5EB-D22D-4A10-AEE8-B6AEB5E5E6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1817E-9FCF-46D3-B533-A6B6D7E365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7A16BC-DA23-4189-AEAF-BFC8F016037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81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813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81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814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814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81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81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815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81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4816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81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816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816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81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817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81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81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52" y="857232"/>
            <a:ext cx="6400800" cy="2273300"/>
          </a:xfrm>
        </p:spPr>
        <p:txBody>
          <a:bodyPr/>
          <a:lstStyle/>
          <a:p>
            <a:r>
              <a:rPr lang="ru-RU" sz="5400" dirty="0" smtClean="0"/>
              <a:t>Плоскостопие</a:t>
            </a:r>
            <a:endParaRPr lang="ru-RU" sz="5400" dirty="0"/>
          </a:p>
        </p:txBody>
      </p:sp>
      <p:pic>
        <p:nvPicPr>
          <p:cNvPr id="5" name="Picture 4" descr="076f9566d8ff224fd84d04bef19c7d9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3071810"/>
            <a:ext cx="3089281" cy="3089281"/>
          </a:xfrm>
          <a:prstGeom prst="rect">
            <a:avLst/>
          </a:prstGeom>
          <a:noFill/>
        </p:spPr>
      </p:pic>
      <p:sp>
        <p:nvSpPr>
          <p:cNvPr id="6" name="Рамка 5"/>
          <p:cNvSpPr/>
          <p:nvPr/>
        </p:nvSpPr>
        <p:spPr>
          <a:xfrm>
            <a:off x="5357818" y="1357298"/>
            <a:ext cx="2286016" cy="35719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Prezentacii.com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73138"/>
          </a:xfrm>
        </p:spPr>
        <p:txBody>
          <a:bodyPr/>
          <a:lstStyle/>
          <a:p>
            <a:r>
              <a:rPr lang="ru-RU" sz="3200"/>
              <a:t>Комплекс специальных упражнений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18487" cy="5399087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1200"/>
              <a:t>     По предупреждению плоскостопия.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    Перед упражнениями следует походить на носках, затем попрыгать на носках на одной, а затем на двух ногах. </a:t>
            </a:r>
            <a:br>
              <a:rPr lang="ru-RU" sz="1200"/>
            </a:br>
            <a:r>
              <a:rPr lang="ru-RU" sz="1200"/>
              <a:t>     I. Разминка. </a:t>
            </a:r>
            <a:br>
              <a:rPr lang="ru-RU" sz="1200"/>
            </a:br>
            <a:r>
              <a:rPr lang="ru-RU" sz="1200"/>
              <a:t>     1. Хождение на высоких носочках.</a:t>
            </a:r>
            <a:br>
              <a:rPr lang="ru-RU" sz="1200"/>
            </a:br>
            <a:r>
              <a:rPr lang="ru-RU" sz="1200"/>
              <a:t>     2. Хождение на пяточках.</a:t>
            </a:r>
            <a:br>
              <a:rPr lang="ru-RU" sz="1200"/>
            </a:br>
            <a:r>
              <a:rPr lang="ru-RU" sz="1200"/>
              <a:t>     II. Основной комплекс упражнений. </a:t>
            </a:r>
            <a:br>
              <a:rPr lang="ru-RU" sz="1200"/>
            </a:br>
            <a:r>
              <a:rPr lang="ru-RU" sz="1200"/>
              <a:t>     1. «Окно» - ребенок, стоя на полу, разводи и сводит выпрямленные ноги не отрывая подошв от пола. </a:t>
            </a:r>
            <a:br>
              <a:rPr lang="ru-RU" sz="1200"/>
            </a:br>
            <a:r>
              <a:rPr lang="ru-RU" sz="1200"/>
              <a:t>     2. «Каток» - ребенок катет вперед-назад мяч, скалку или бутылку. Упражнения выполняются сначала одной, затем другой ногой. </a:t>
            </a:r>
            <a:br>
              <a:rPr lang="ru-RU" sz="1200"/>
            </a:br>
            <a:r>
              <a:rPr lang="ru-RU" sz="1200"/>
              <a:t>     3. «Разбойник» - ребенок сидит на полу с согнутыми ногами. Пятки плотно прижаты к полу и не отрываются от него в течение всего времени выполнения упражнения. Движениями пальцев ноги ребенок старается подтащить по полу полотенце (или салфетку) на которой лежит груз (камень),  сначала одной. Затем другой ногой. </a:t>
            </a:r>
            <a:br>
              <a:rPr lang="ru-RU" sz="1200"/>
            </a:br>
            <a:r>
              <a:rPr lang="ru-RU" sz="1200"/>
              <a:t>     4. «Сборщик» - И.П. – тоже. Собирает пальцами одной ноги различные мелкие предметы, разложенные на полу, и складывает их в кучку, одной ногой, затем другой. Следует не допускать падания предметов при переноске. </a:t>
            </a:r>
            <a:br>
              <a:rPr lang="ru-RU" sz="1200"/>
            </a:br>
            <a:r>
              <a:rPr lang="ru-RU" sz="1200"/>
              <a:t>     5. «Художник» - И.П. – тоже. Карандашом, зажатым пальцами ног, рисует на листе бумаги различные фигуры, придерживая лист другой ногой. Упражнение выполняется сначала одной, затем другой ногой. </a:t>
            </a:r>
            <a:br>
              <a:rPr lang="ru-RU" sz="1200"/>
            </a:br>
            <a:r>
              <a:rPr lang="ru-RU" sz="1200"/>
              <a:t>     6. «Гусеница» - И.П. – тоже. Сгибая пальцы ноги, ребенок подтягивает пятку вперед, затем пальцы расправляются и движение повторяется. Упражнение выполняется обоими ногами одновременно. </a:t>
            </a:r>
            <a:br>
              <a:rPr lang="ru-RU" sz="1200"/>
            </a:br>
            <a:r>
              <a:rPr lang="ru-RU" sz="1200"/>
              <a:t>     7. «Серп» - И.П. – тоже. Подошвы ног на полу, расстояние между ними 20 см. Согнутые пальцы ног сначала сближаются, а затем разводятся в разные стороны, при этом пятки остаются на одном месте. </a:t>
            </a:r>
            <a:br>
              <a:rPr lang="ru-RU" sz="1200"/>
            </a:br>
            <a:r>
              <a:rPr lang="ru-RU" sz="1200"/>
              <a:t>     8. «Мельница» - И.П. – тоже. Ноги выпрямлены. Описываются ступнями дуги в разных направлениях.</a:t>
            </a:r>
            <a:br>
              <a:rPr lang="ru-RU" sz="1200"/>
            </a:br>
            <a:r>
              <a:rPr lang="ru-RU" sz="1200"/>
              <a:t>     9. «Барабанщик» - И.П. – тоже. Стучим носками ног не касаясь его пятками.</a:t>
            </a:r>
            <a:br>
              <a:rPr lang="ru-RU" sz="1200"/>
            </a:br>
            <a:r>
              <a:rPr lang="ru-RU" sz="1200"/>
              <a:t>     10. «Веселые прыжки» - И.П. – сидя, ноги плотно прижаты друг к другу. Поднять ноги, перенести их через лежащий на полу брусок (высота 20 см.), положить на пол, вернуться в И.П. </a:t>
            </a:r>
            <a:br>
              <a:rPr lang="ru-RU" sz="1200"/>
            </a:br>
            <a:r>
              <a:rPr lang="ru-RU" sz="1200"/>
              <a:t>     11. «Носильщик» - поднять кубик (мешок, мячик) двумя ногами, перенести его вправо, положить на пол. Вернуть кубик И.П. Затем кубик перенести в левую сторону, вернуться в И.П. </a:t>
            </a:r>
            <a:br>
              <a:rPr lang="ru-RU" sz="1200"/>
            </a:br>
            <a:r>
              <a:rPr lang="ru-RU" sz="1200"/>
              <a:t>     12. И.П. – лежа на животе руки в упоре, ноги вместе. Носки оттянуты, повернуты вовнутрь. Перейти в упор лежа. С опорой на передний отдел стопы и кисти рук. </a:t>
            </a:r>
            <a:br>
              <a:rPr lang="ru-RU" sz="1200"/>
            </a:br>
            <a:r>
              <a:rPr lang="ru-RU" sz="1200"/>
              <a:t>     13. И.П. – лежа на спине ноги врозь скользить стопой правой ноги по голени левой. </a:t>
            </a:r>
            <a:br>
              <a:rPr lang="ru-RU" sz="1200"/>
            </a:br>
            <a:r>
              <a:rPr lang="ru-RU" sz="1200"/>
              <a:t>     14. И.П. – стоя на носках опускаться на пятки и снова подняться.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Драма «стоячих профессий»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/>
              <a:t>Оперирующие хирурги</a:t>
            </a:r>
          </a:p>
          <a:p>
            <a:r>
              <a:rPr lang="ru-RU"/>
              <a:t>Стоматологи</a:t>
            </a:r>
          </a:p>
          <a:p>
            <a:r>
              <a:rPr lang="ru-RU"/>
              <a:t>Учителя</a:t>
            </a:r>
          </a:p>
          <a:p>
            <a:r>
              <a:rPr lang="ru-RU"/>
              <a:t>Продавцы</a:t>
            </a:r>
          </a:p>
          <a:p>
            <a:r>
              <a:rPr lang="ru-RU"/>
              <a:t>Повара</a:t>
            </a:r>
          </a:p>
          <a:p>
            <a:r>
              <a:rPr lang="ru-RU"/>
              <a:t>Станочники</a:t>
            </a:r>
          </a:p>
          <a:p>
            <a:r>
              <a:rPr lang="ru-RU"/>
              <a:t>и др…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 rot="-802613">
            <a:off x="417513" y="1773238"/>
            <a:ext cx="8726487" cy="2544762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b="1" i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6202613" scaled="1"/>
                </a:gradFill>
                <a:latin typeface="Monotype Corsiva"/>
              </a:rPr>
              <a:t>Легкой Вам </a:t>
            </a:r>
          </a:p>
          <a:p>
            <a:pPr algn="ctr"/>
            <a:r>
              <a:rPr lang="ru-RU" sz="3600" b="1" i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6202613" scaled="1"/>
                </a:gradFill>
                <a:latin typeface="Monotype Corsiva"/>
              </a:rPr>
              <a:t>походки!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Плоскостопия можно избежать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Плоскостопие – одно из самых распространенных заболеваний опорно-двигательного аппарата у детей. Это деформация стопы с уплощением ее свода (у детей обычно деформируется продольный свод, из-за чего подошва становится плоской и всей своей поверхностью касается пола).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076f9566d8ff224fd84d04bef19c7d9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1700213"/>
            <a:ext cx="4824412" cy="4824412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6870700" cy="1060450"/>
          </a:xfrm>
        </p:spPr>
        <p:txBody>
          <a:bodyPr/>
          <a:lstStyle/>
          <a:p>
            <a:r>
              <a:rPr lang="ru-RU"/>
              <a:t>Стопа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Стопа – орган, обеспечивающий опору и передвижение человека. Мощная система связок и мышц обеспечивает сохранение формы сводов стопы и их функции.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</a:pPr>
            <a:r>
              <a:rPr lang="ru-RU" sz="2400"/>
              <a:t>Нормальная стопа имеет один поперечный и два продольных свода (внутренний – рессорный и наружный – опорный).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След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норме стопа опирается о землю пяточной костью и головками плюсневых костей, внутренняя её часть не касается земли, что хорошо видно по отпечатку подошвы.</a:t>
            </a:r>
          </a:p>
        </p:txBody>
      </p:sp>
      <p:pic>
        <p:nvPicPr>
          <p:cNvPr id="5124" name="Picture 4" descr="SpidInfo-186-ploskostop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4437063"/>
            <a:ext cx="2857500" cy="2209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Функции стопы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Опорная </a:t>
            </a:r>
          </a:p>
          <a:p>
            <a:r>
              <a:rPr lang="ru-RU"/>
              <a:t>Рессорная</a:t>
            </a:r>
          </a:p>
          <a:p>
            <a:r>
              <a:rPr lang="ru-RU"/>
              <a:t>Балансировочная</a:t>
            </a:r>
          </a:p>
          <a:p>
            <a:r>
              <a:rPr lang="ru-RU"/>
              <a:t>Толчковая </a:t>
            </a:r>
          </a:p>
        </p:txBody>
      </p:sp>
      <p:pic>
        <p:nvPicPr>
          <p:cNvPr id="6148" name="Picture 4" descr="11"/>
          <p:cNvPicPr>
            <a:picLocks noChangeAspect="1" noChangeArrowheads="1"/>
          </p:cNvPicPr>
          <p:nvPr/>
        </p:nvPicPr>
        <p:blipFill>
          <a:blip r:embed="rId2" cstate="print"/>
          <a:srcRect l="11736" t="48076" r="5473"/>
          <a:stretch>
            <a:fillRect/>
          </a:stretch>
        </p:blipFill>
        <p:spPr bwMode="auto">
          <a:xfrm>
            <a:off x="4500563" y="3716338"/>
            <a:ext cx="3673475" cy="283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Основные причины развития плоскостопия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Слабость мышц и связочного аппарата, принимающих участие в поддерживании свода.</a:t>
            </a:r>
          </a:p>
          <a:p>
            <a:r>
              <a:rPr lang="ru-RU" sz="2800"/>
              <a:t>Тесная обувь, особенно с узким носком или высоким каблуком, толстой подошвой, так как она лишает стопу её естественной гибкости.</a:t>
            </a:r>
          </a:p>
          <a:p>
            <a:endParaRPr lang="ru-RU" sz="280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Профилактика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основе профилактики и лечения плоскостопия лежит укрепление мышц, укрепляющих свод.</a:t>
            </a:r>
          </a:p>
          <a:p>
            <a:r>
              <a:rPr lang="ru-RU"/>
              <a:t>Рекомендуется носить удобную обувь и не допускать чрезмерных нагрузок на ноги.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7704137" cy="5040313"/>
          </a:xfrm>
        </p:spPr>
        <p:txBody>
          <a:bodyPr/>
          <a:lstStyle/>
          <a:p>
            <a:r>
              <a:rPr lang="ru-RU"/>
              <a:t>Регулярное выполнение физических упражнений благотворно сказываются и на состоянии опорно-двигательного аппарата. Укрепление мышц, связок, суставов на основе общего укрепления организма способствует профилактике деформаций опорно-двигательного аппарата в целом и плоскостопия в частности.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1075"/>
            <a:ext cx="7696200" cy="4505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Помочь предупредить плоскостопие у детей могут регулярные занятия коньками, лыжами.</a:t>
            </a:r>
          </a:p>
          <a:p>
            <a:pPr>
              <a:lnSpc>
                <a:spcPct val="90000"/>
              </a:lnSpc>
            </a:pPr>
            <a:r>
              <a:rPr lang="ru-RU" sz="2400"/>
              <a:t>В летнее время по возможности чаще использовать ходьбу босиком по земле, песку, маленьким не острым камешкам, воде. </a:t>
            </a:r>
          </a:p>
          <a:p>
            <a:pPr>
              <a:lnSpc>
                <a:spcPct val="90000"/>
              </a:lnSpc>
            </a:pPr>
            <a:r>
              <a:rPr lang="ru-RU" sz="2400"/>
              <a:t>Для укрепления свода стопы полезно лазание по гимнастической лестнице, канату, босиком. Ходьба по доске, бревну.</a:t>
            </a:r>
          </a:p>
          <a:p>
            <a:pPr>
              <a:lnSpc>
                <a:spcPct val="90000"/>
              </a:lnSpc>
            </a:pPr>
            <a:r>
              <a:rPr lang="ru-RU" sz="2400"/>
              <a:t>Тем же, у кого нет возможности для таких тренировок, рекомендуются специальные упражнения.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122</TotalTime>
  <Words>311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Comic Sans MS</vt:lpstr>
      <vt:lpstr>Пастель</vt:lpstr>
      <vt:lpstr>Плоскостопие</vt:lpstr>
      <vt:lpstr>Плоскостопия можно избежать</vt:lpstr>
      <vt:lpstr>Стопа </vt:lpstr>
      <vt:lpstr>След </vt:lpstr>
      <vt:lpstr>Функции стопы</vt:lpstr>
      <vt:lpstr>Основные причины развития плоскостопия</vt:lpstr>
      <vt:lpstr>Профилактика </vt:lpstr>
      <vt:lpstr>Слайд 8</vt:lpstr>
      <vt:lpstr>Слайд 9</vt:lpstr>
      <vt:lpstr>Комплекс специальных упражнений</vt:lpstr>
      <vt:lpstr>Драма «стоячих профессий»</vt:lpstr>
      <vt:lpstr>Слайд 12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Плоскостопие.</dc:title>
  <dc:creator>Павел</dc:creator>
  <cp:lastModifiedBy>Admin</cp:lastModifiedBy>
  <cp:revision>3</cp:revision>
  <dcterms:created xsi:type="dcterms:W3CDTF">2010-11-21T14:08:51Z</dcterms:created>
  <dcterms:modified xsi:type="dcterms:W3CDTF">2012-03-24T11:16:19Z</dcterms:modified>
</cp:coreProperties>
</file>