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70" r:id="rId8"/>
    <p:sldId id="271" r:id="rId9"/>
    <p:sldId id="273" r:id="rId10"/>
    <p:sldId id="274" r:id="rId11"/>
    <p:sldId id="278" r:id="rId12"/>
    <p:sldId id="280" r:id="rId13"/>
    <p:sldId id="283" r:id="rId14"/>
    <p:sldId id="290" r:id="rId15"/>
    <p:sldId id="292" r:id="rId16"/>
    <p:sldId id="293" r:id="rId17"/>
    <p:sldId id="296" r:id="rId18"/>
    <p:sldId id="299" r:id="rId19"/>
    <p:sldId id="301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6" autoAdjust="0"/>
    <p:restoredTop sz="94637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B495-F7D5-4468-A074-23954D54E70B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1B2-54F8-4446-B6BA-0095B750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B495-F7D5-4468-A074-23954D54E70B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1B2-54F8-4446-B6BA-0095B750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B495-F7D5-4468-A074-23954D54E70B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1B2-54F8-4446-B6BA-0095B750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B495-F7D5-4468-A074-23954D54E70B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1B2-54F8-4446-B6BA-0095B750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B495-F7D5-4468-A074-23954D54E70B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1B2-54F8-4446-B6BA-0095B750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B495-F7D5-4468-A074-23954D54E70B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1B2-54F8-4446-B6BA-0095B750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B495-F7D5-4468-A074-23954D54E70B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1B2-54F8-4446-B6BA-0095B750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B495-F7D5-4468-A074-23954D54E70B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1B2-54F8-4446-B6BA-0095B750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B495-F7D5-4468-A074-23954D54E70B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1B2-54F8-4446-B6BA-0095B750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B495-F7D5-4468-A074-23954D54E70B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1B2-54F8-4446-B6BA-0095B750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B495-F7D5-4468-A074-23954D54E70B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1CA1B2-54F8-4446-B6BA-0095B7501C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55B495-F7D5-4468-A074-23954D54E70B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1CA1B2-54F8-4446-B6BA-0095B7501C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Физкультурно-оздоровительная работа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Система двигательной деятельности детей в ДОУ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SCN019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69975" y="1500173"/>
            <a:ext cx="7004049" cy="4824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Динамические паузы на занятиях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" name="Содержимое 3" descr="DSCN00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935163"/>
            <a:ext cx="6429420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09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2850" y="1285875"/>
            <a:ext cx="6718300" cy="503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Гимнастика после дневного сна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6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42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2850" y="1285875"/>
            <a:ext cx="6718300" cy="503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4H04277.MP4_snapshot_01.21_[2011.11.26_16.55.49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571613"/>
            <a:ext cx="7803444" cy="4752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4H04277.MP4_snapshot_02.05_[2011.11.26_16.57.20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500175"/>
            <a:ext cx="7803444" cy="4824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Физкультурные досуги, забавы, игры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4" name="Содержимое 3" descr="DSC004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46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7600" y="1143000"/>
            <a:ext cx="69088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4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65225" y="1214438"/>
            <a:ext cx="6813549" cy="5110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Движение – кладовая жизни</a:t>
            </a:r>
            <a:br>
              <a:rPr lang="ru-RU" dirty="0" smtClean="0"/>
            </a:br>
            <a:r>
              <a:rPr lang="ru-RU" sz="4000" i="1" dirty="0" smtClean="0"/>
              <a:t>                                     Плутарх</a:t>
            </a:r>
            <a:endParaRPr lang="ru-RU" sz="4000" i="1" dirty="0"/>
          </a:p>
        </p:txBody>
      </p:sp>
      <p:pic>
        <p:nvPicPr>
          <p:cNvPr id="5" name="Содержимое 4" descr="DSC0032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2285992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DSC0021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286380" y="3000372"/>
            <a:ext cx="2956910" cy="3182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31237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«Движение как таковое может по своему действию заменить любое средство, но все лечебные средства мира не могут заменить действия движения»</a:t>
            </a:r>
          </a:p>
          <a:p>
            <a:r>
              <a:rPr lang="ru-RU" sz="3600" dirty="0" smtClean="0"/>
              <a:t>Ж. </a:t>
            </a:r>
            <a:r>
              <a:rPr lang="ru-RU" sz="3600" dirty="0" err="1" smtClean="0"/>
              <a:t>Тиссо</a:t>
            </a:r>
            <a:endParaRPr lang="ru-RU" sz="3600" dirty="0"/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mtClean="0"/>
              <a:t>Система двигательной деятельности детей в ДОУ включает: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ru-RU" sz="2200" dirty="0" smtClean="0"/>
          </a:p>
          <a:p>
            <a:pPr lvl="0"/>
            <a:r>
              <a:rPr lang="ru-RU" sz="2200" dirty="0" smtClean="0"/>
              <a:t>Физкультурные занятия в помещении и на свежем воздухе;</a:t>
            </a:r>
          </a:p>
          <a:p>
            <a:pPr lvl="0"/>
            <a:r>
              <a:rPr lang="ru-RU" sz="2200" dirty="0" smtClean="0"/>
              <a:t>Утреннюю гимнастику;</a:t>
            </a:r>
          </a:p>
          <a:p>
            <a:pPr lvl="0"/>
            <a:r>
              <a:rPr lang="ru-RU" sz="2200" dirty="0" smtClean="0"/>
              <a:t> Музыкальные занятия;</a:t>
            </a:r>
          </a:p>
          <a:p>
            <a:pPr lvl="0"/>
            <a:r>
              <a:rPr lang="ru-RU" sz="2200" dirty="0" smtClean="0"/>
              <a:t> Двигательную активность на прогулке;</a:t>
            </a:r>
          </a:p>
          <a:p>
            <a:pPr lvl="0"/>
            <a:r>
              <a:rPr lang="ru-RU" sz="2200" dirty="0" smtClean="0"/>
              <a:t>Подвижные игры</a:t>
            </a:r>
          </a:p>
          <a:p>
            <a:pPr lvl="0"/>
            <a:r>
              <a:rPr lang="ru-RU" sz="2200" dirty="0" smtClean="0"/>
              <a:t>Динамические паузы на занятиях</a:t>
            </a:r>
          </a:p>
          <a:p>
            <a:pPr lvl="0"/>
            <a:r>
              <a:rPr lang="ru-RU" sz="2200" dirty="0" smtClean="0"/>
              <a:t>Гимнастику после дневного сна</a:t>
            </a:r>
          </a:p>
          <a:p>
            <a:pPr lvl="0"/>
            <a:r>
              <a:rPr lang="ru-RU" sz="2200" dirty="0" smtClean="0"/>
              <a:t>Физкультурные досуги, забавы, игры</a:t>
            </a:r>
          </a:p>
          <a:p>
            <a:pPr lvl="0"/>
            <a:r>
              <a:rPr lang="ru-RU" sz="2200" dirty="0" smtClean="0"/>
              <a:t>Прием детей на улице в теплое время года</a:t>
            </a:r>
          </a:p>
          <a:p>
            <a:pPr lvl="0"/>
            <a:r>
              <a:rPr lang="ru-RU" sz="2200" dirty="0" smtClean="0"/>
              <a:t>Игры, хороводы, игровые упражнения.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Физкультурные занятия в помещении</a:t>
            </a:r>
            <a:br>
              <a:rPr lang="ru-RU" sz="2800" b="1" dirty="0" smtClean="0"/>
            </a:br>
            <a:r>
              <a:rPr lang="ru-RU" sz="2800" b="1" dirty="0" smtClean="0"/>
              <a:t> и на свежем воздухе</a:t>
            </a:r>
            <a:endParaRPr lang="ru-RU" sz="2800" b="1" dirty="0"/>
          </a:p>
        </p:txBody>
      </p:sp>
      <p:pic>
        <p:nvPicPr>
          <p:cNvPr id="6" name="Содержимое 3" descr="Изображение 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928802"/>
            <a:ext cx="6212439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2850" y="1285875"/>
            <a:ext cx="6718300" cy="503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2850" y="1285875"/>
            <a:ext cx="6718300" cy="503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7600" y="1143000"/>
            <a:ext cx="69088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Подвижные игры на прогулке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" name="Содержимое 3" descr="RSCN018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SCN019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69975" y="1071563"/>
            <a:ext cx="7004049" cy="5253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</TotalTime>
  <Words>116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Физкультурно-оздоровительная работа в детском саду</vt:lpstr>
      <vt:lpstr>                            Движение – кладовая жизни                                      Плутарх</vt:lpstr>
      <vt:lpstr>Система двигательной деятельности детей в ДОУ включает:</vt:lpstr>
      <vt:lpstr>Физкультурные занятия в помещении  и на свежем воздухе</vt:lpstr>
      <vt:lpstr>Слайд 5</vt:lpstr>
      <vt:lpstr>Слайд 6</vt:lpstr>
      <vt:lpstr>Слайд 7</vt:lpstr>
      <vt:lpstr>Подвижные игры на прогулке </vt:lpstr>
      <vt:lpstr>Слайд 9</vt:lpstr>
      <vt:lpstr>Слайд 10</vt:lpstr>
      <vt:lpstr> Динамические паузы на занятиях </vt:lpstr>
      <vt:lpstr>Слайд 12</vt:lpstr>
      <vt:lpstr>Гимнастика после дневного сна </vt:lpstr>
      <vt:lpstr>Слайд 14</vt:lpstr>
      <vt:lpstr>Слайд 15</vt:lpstr>
      <vt:lpstr>Слайд 16</vt:lpstr>
      <vt:lpstr>Физкультурные досуги, забавы, игры 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Физкультурно-оздоровительная работа в детском саду</dc:title>
  <dc:creator>DNA7 X86</dc:creator>
  <cp:lastModifiedBy>DNA7 X86</cp:lastModifiedBy>
  <cp:revision>36</cp:revision>
  <dcterms:created xsi:type="dcterms:W3CDTF">2011-11-25T18:08:17Z</dcterms:created>
  <dcterms:modified xsi:type="dcterms:W3CDTF">2012-04-08T19:48:23Z</dcterms:modified>
</cp:coreProperties>
</file>