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75" r:id="rId5"/>
    <p:sldId id="262" r:id="rId6"/>
    <p:sldId id="276" r:id="rId7"/>
    <p:sldId id="260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93" r:id="rId21"/>
    <p:sldId id="294" r:id="rId2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</p:showPr>
  <p:clrMru>
    <a:srgbClr val="000099"/>
    <a:srgbClr val="0000CC"/>
    <a:srgbClr val="990033"/>
    <a:srgbClr val="CC0000"/>
    <a:srgbClr val="FF47FF"/>
    <a:srgbClr val="FFFF00"/>
    <a:srgbClr val="00AC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51" autoAdjust="0"/>
    <p:restoredTop sz="94660" autoAdjust="0"/>
  </p:normalViewPr>
  <p:slideViewPr>
    <p:cSldViewPr>
      <p:cViewPr varScale="1">
        <p:scale>
          <a:sx n="58" d="100"/>
          <a:sy n="58" d="100"/>
        </p:scale>
        <p:origin x="-9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3" Type="http://schemas.openxmlformats.org/officeDocument/2006/relationships/slide" Target="slides/slide10.xml"/><Relationship Id="rId7" Type="http://schemas.openxmlformats.org/officeDocument/2006/relationships/slide" Target="slides/slide14.xml"/><Relationship Id="rId12" Type="http://schemas.openxmlformats.org/officeDocument/2006/relationships/slide" Target="slides/slide19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6" Type="http://schemas.openxmlformats.org/officeDocument/2006/relationships/slide" Target="slides/slide13.xml"/><Relationship Id="rId11" Type="http://schemas.openxmlformats.org/officeDocument/2006/relationships/slide" Target="slides/slide18.xml"/><Relationship Id="rId5" Type="http://schemas.openxmlformats.org/officeDocument/2006/relationships/slide" Target="slides/slide12.xml"/><Relationship Id="rId10" Type="http://schemas.openxmlformats.org/officeDocument/2006/relationships/slide" Target="slides/slide17.xml"/><Relationship Id="rId4" Type="http://schemas.openxmlformats.org/officeDocument/2006/relationships/slide" Target="slides/slide11.xml"/><Relationship Id="rId9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DA03-2285-40BB-95E4-DBC9885BB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926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43038-2798-402F-8AC0-C8CA7D127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926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F3244-A38F-43DD-9A17-FBCDB19F6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926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55C2-3C2F-4801-A0AE-72260A8A4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926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B3B5-BCF4-4DB9-92B6-FE773EBF1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926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E40F-B32D-4A3F-BBEE-C1337CC28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926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0A1AD-14F2-4AC1-95D5-EC9941962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926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8D43F-229B-4F08-A65B-7A02EAF8A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926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210CD-978A-4EA1-BD27-9BCB28C19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926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D074-DA30-4FF1-828B-7DD3C37BB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926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622BB-E36F-462A-9431-B9720A6366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926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D8D75"/>
            </a:gs>
            <a:gs pos="50000">
              <a:srgbClr val="FCFCD0"/>
            </a:gs>
            <a:gs pos="100000">
              <a:srgbClr val="8D8D7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>
              <a:defRPr/>
            </a:pPr>
            <a:fld id="{EC2E7C56-6B6C-4F0B-BD8B-648F3782A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 spd="slow" advClick="0" advTm="6926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1;&#1072;&#1103;&#1085;-&#1052;&#1080;&#1082;&#1089;\bayanmix_-_Bora_bora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miles.33b.ru/smile.57833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57833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143000"/>
            <a:ext cx="7891463" cy="3624263"/>
          </a:xfrm>
        </p:spPr>
        <p:txBody>
          <a:bodyPr/>
          <a:lstStyle/>
          <a:p>
            <a:pPr algn="r" eaLnBrk="1" hangingPunct="1"/>
            <a:r>
              <a:rPr lang="ru-RU" sz="4800" b="1" dirty="0" smtClean="0">
                <a:solidFill>
                  <a:srgbClr val="000099"/>
                </a:solidFill>
                <a:latin typeface="Adventure" pitchFamily="2" charset="0"/>
              </a:rPr>
              <a:t>Аржанухина Анастасия Владимировна, воспитатель </a:t>
            </a:r>
            <a:br>
              <a:rPr lang="ru-RU" sz="4800" b="1" dirty="0" smtClean="0">
                <a:solidFill>
                  <a:srgbClr val="000099"/>
                </a:solidFill>
                <a:latin typeface="Adventure" pitchFamily="2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Adventure" pitchFamily="2" charset="0"/>
              </a:rPr>
              <a:t>МБДОУ № 96 г. Ангарск, Иркутская область, Россия</a:t>
            </a:r>
          </a:p>
        </p:txBody>
      </p:sp>
      <p:pic>
        <p:nvPicPr>
          <p:cNvPr id="13315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572125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ayanmix_-_Bora_bo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1439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IMG_0893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572125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IMG_0900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5940425"/>
            <a:ext cx="14398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IMG_0898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572140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IMG_0909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572140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IMG_0911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572125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IMG_0922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572140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IMG_0925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572140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IMG_0926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5940425"/>
            <a:ext cx="14398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IMG_0962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572140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IMG_0968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5940425"/>
            <a:ext cx="143986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00063" y="2428875"/>
            <a:ext cx="8081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6000" i="0" dirty="0">
                <a:solidFill>
                  <a:srgbClr val="000099"/>
                </a:solidFill>
                <a:latin typeface="Adventure" pitchFamily="2" charset="0"/>
              </a:rPr>
              <a:t>Так рождается шедевр.</a:t>
            </a:r>
          </a:p>
        </p:txBody>
      </p:sp>
      <p:pic>
        <p:nvPicPr>
          <p:cNvPr id="14339" name="Picture 6" descr="94f093679ab154ce190328141e94c65d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572125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556727">
            <a:off x="-563707" y="2927354"/>
            <a:ext cx="10306247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Adventure" pitchFamily="2" charset="0"/>
              </a:rPr>
              <a:t>Спасибо за внимание.</a:t>
            </a:r>
            <a:endParaRPr lang="ru-RU" dirty="0"/>
          </a:p>
        </p:txBody>
      </p:sp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IMG_0861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572125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IMG_0863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572140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IMG_0871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572125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IMG_0873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572140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IMG_0876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572140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IMG_0885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572125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IMG_0889ф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94f093679ab154ce190328141e94c65d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5572125"/>
            <a:ext cx="1439862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926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ак рождается шедевр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Так рождается шедевр</Template>
  <TotalTime>0</TotalTime>
  <Words>13</Words>
  <Application>Microsoft PowerPoint</Application>
  <PresentationFormat>Экран (4:3)</PresentationFormat>
  <Paragraphs>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Так рождается шедевр</vt:lpstr>
      <vt:lpstr>Аржанухина Анастасия Владимировна, воспитатель  МБДОУ № 96 г. Ангарск, Иркутская область, Россия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Спасибо за внимание.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Аржанухина Анастасия Владимировна, воспитатель  МБДОУ № 96 г. Ангарск, Иркутская область, Россия</dc:title>
  <dc:creator>Лорд Эдвард</dc:creator>
  <cp:lastModifiedBy>Лорд Эдвард</cp:lastModifiedBy>
  <cp:revision>1</cp:revision>
  <dcterms:created xsi:type="dcterms:W3CDTF">2012-09-18T14:32:46Z</dcterms:created>
  <dcterms:modified xsi:type="dcterms:W3CDTF">2012-09-18T14:33:30Z</dcterms:modified>
</cp:coreProperties>
</file>