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84" r:id="rId4"/>
    <p:sldId id="286" r:id="rId5"/>
    <p:sldId id="288" r:id="rId6"/>
    <p:sldId id="287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6D0317-0027-494C-9CD9-A38C9AA29E93}" type="doc">
      <dgm:prSet loTypeId="urn:microsoft.com/office/officeart/2005/8/layout/hierarchy4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C45537F-4F0E-469E-A2DD-75EA609F8569}">
      <dgm:prSet phldrT="[Текст]" custT="1"/>
      <dgm:spPr/>
      <dgm:t>
        <a:bodyPr/>
        <a:lstStyle/>
        <a:p>
          <a:r>
            <a:rPr lang="ru-RU" sz="4000" i="1" dirty="0">
              <a:solidFill>
                <a:sysClr val="windowText" lastClr="000000"/>
              </a:solidFill>
            </a:rPr>
            <a:t>ДИАГНОСТИЧЕСКИЕ </a:t>
          </a:r>
        </a:p>
        <a:p>
          <a:r>
            <a:rPr lang="ru-RU" sz="4000" i="1" dirty="0">
              <a:solidFill>
                <a:sysClr val="windowText" lastClr="000000"/>
              </a:solidFill>
            </a:rPr>
            <a:t>СИМПТОМЫ  </a:t>
          </a:r>
          <a:r>
            <a:rPr lang="ru-RU" sz="4800" b="1" i="0" dirty="0">
              <a:solidFill>
                <a:srgbClr val="FFFF00"/>
              </a:solidFill>
            </a:rPr>
            <a:t>ДА</a:t>
          </a:r>
          <a:r>
            <a:rPr lang="ru-RU" sz="4000" i="1" dirty="0">
              <a:solidFill>
                <a:sysClr val="windowText" lastClr="000000"/>
              </a:solidFill>
            </a:rPr>
            <a:t>  ПО КАННЕРУ</a:t>
          </a:r>
        </a:p>
      </dgm:t>
    </dgm:pt>
    <dgm:pt modelId="{5E2F230A-96D2-472C-818B-877533D3E701}" type="parTrans" cxnId="{5BDFD5CE-AB22-4061-9BD3-B42DA0BE79D6}">
      <dgm:prSet/>
      <dgm:spPr/>
      <dgm:t>
        <a:bodyPr/>
        <a:lstStyle/>
        <a:p>
          <a:endParaRPr lang="ru-RU"/>
        </a:p>
      </dgm:t>
    </dgm:pt>
    <dgm:pt modelId="{F7EDEF75-B8E4-4D5A-96DA-34B09764EC12}" type="sibTrans" cxnId="{5BDFD5CE-AB22-4061-9BD3-B42DA0BE79D6}">
      <dgm:prSet/>
      <dgm:spPr/>
      <dgm:t>
        <a:bodyPr/>
        <a:lstStyle/>
        <a:p>
          <a:endParaRPr lang="ru-RU"/>
        </a:p>
      </dgm:t>
    </dgm:pt>
    <dgm:pt modelId="{FECFC08C-F50E-4FBC-86B6-1D842C79C8E1}">
      <dgm:prSet phldrT="[Текст]" custT="1"/>
      <dgm:spPr/>
      <dgm:t>
        <a:bodyPr/>
        <a:lstStyle/>
        <a:p>
          <a:r>
            <a:rPr lang="ru-RU" sz="1600" dirty="0">
              <a:solidFill>
                <a:sysClr val="windowText" lastClr="000000"/>
              </a:solidFill>
            </a:rPr>
            <a:t>глубокое нарушение аффективного контакта с другими людьми</a:t>
          </a:r>
        </a:p>
      </dgm:t>
    </dgm:pt>
    <dgm:pt modelId="{03D32708-9D0A-497C-8EC7-CC2F8E4DC56F}" type="parTrans" cxnId="{2019A2A8-BA14-4BB7-A9FC-1DDB77F9CC7A}">
      <dgm:prSet/>
      <dgm:spPr/>
      <dgm:t>
        <a:bodyPr/>
        <a:lstStyle/>
        <a:p>
          <a:endParaRPr lang="ru-RU"/>
        </a:p>
      </dgm:t>
    </dgm:pt>
    <dgm:pt modelId="{68130058-9114-4877-B805-EC2ABB59120F}" type="sibTrans" cxnId="{2019A2A8-BA14-4BB7-A9FC-1DDB77F9CC7A}">
      <dgm:prSet/>
      <dgm:spPr/>
      <dgm:t>
        <a:bodyPr/>
        <a:lstStyle/>
        <a:p>
          <a:endParaRPr lang="ru-RU"/>
        </a:p>
      </dgm:t>
    </dgm:pt>
    <dgm:pt modelId="{FC64DC2A-DB8F-4DF4-B39F-A7AE68F93F4F}">
      <dgm:prSet phldrT="[Текст]" custT="1"/>
      <dgm:spPr/>
      <dgm:t>
        <a:bodyPr/>
        <a:lstStyle/>
        <a:p>
          <a:r>
            <a:rPr lang="ru-RU" sz="1400" dirty="0">
              <a:solidFill>
                <a:sysClr val="windowText" lastClr="000000"/>
              </a:solidFill>
            </a:rPr>
            <a:t>хороший когнитивный </a:t>
          </a:r>
          <a:r>
            <a:rPr lang="ru-RU" sz="1400" dirty="0" err="1">
              <a:solidFill>
                <a:sysClr val="windowText" lastClr="000000"/>
              </a:solidFill>
            </a:rPr>
            <a:t>потециал</a:t>
          </a:r>
          <a:r>
            <a:rPr lang="ru-RU" sz="1400" dirty="0">
              <a:solidFill>
                <a:sysClr val="windowText" lastClr="000000"/>
              </a:solidFill>
            </a:rPr>
            <a:t>, проявляющийся в возможностях памяти или навыках в выполнении заданий, особенно досок Сенега</a:t>
          </a:r>
        </a:p>
      </dgm:t>
    </dgm:pt>
    <dgm:pt modelId="{2235F668-B4E1-46E7-A767-D318A536DB23}" type="parTrans" cxnId="{F7A787CE-3DFC-439D-82C1-F212E988D01D}">
      <dgm:prSet/>
      <dgm:spPr/>
      <dgm:t>
        <a:bodyPr/>
        <a:lstStyle/>
        <a:p>
          <a:endParaRPr lang="ru-RU"/>
        </a:p>
      </dgm:t>
    </dgm:pt>
    <dgm:pt modelId="{50470DCD-708C-4766-8FB8-CF9E8741FE25}" type="sibTrans" cxnId="{F7A787CE-3DFC-439D-82C1-F212E988D01D}">
      <dgm:prSet/>
      <dgm:spPr/>
      <dgm:t>
        <a:bodyPr/>
        <a:lstStyle/>
        <a:p>
          <a:endParaRPr lang="ru-RU"/>
        </a:p>
      </dgm:t>
    </dgm:pt>
    <dgm:pt modelId="{F7AF2982-9717-458D-8308-B4C22B451F74}">
      <dgm:prSet phldrT="[Текст]" custT="1"/>
      <dgm:spPr/>
      <dgm:t>
        <a:bodyPr/>
        <a:lstStyle/>
        <a:p>
          <a:r>
            <a:rPr lang="ru-RU" sz="1600" dirty="0" err="1">
              <a:solidFill>
                <a:sysClr val="windowText" lastClr="000000"/>
              </a:solidFill>
            </a:rPr>
            <a:t>мутизм</a:t>
          </a:r>
          <a:r>
            <a:rPr lang="ru-RU" sz="1600" dirty="0">
              <a:solidFill>
                <a:sysClr val="windowText" lastClr="000000"/>
              </a:solidFill>
            </a:rPr>
            <a:t> или не направленная на межличностную коммуникацию речь</a:t>
          </a:r>
        </a:p>
      </dgm:t>
    </dgm:pt>
    <dgm:pt modelId="{90BAAA63-856E-4EDF-8CB1-E86EAAC9104D}" type="parTrans" cxnId="{9940E566-DD64-439A-BA96-6BC7EC7A9967}">
      <dgm:prSet/>
      <dgm:spPr/>
      <dgm:t>
        <a:bodyPr/>
        <a:lstStyle/>
        <a:p>
          <a:endParaRPr lang="ru-RU"/>
        </a:p>
      </dgm:t>
    </dgm:pt>
    <dgm:pt modelId="{FF771577-08E8-4E64-8D61-72AA19558A5C}" type="sibTrans" cxnId="{9940E566-DD64-439A-BA96-6BC7EC7A9967}">
      <dgm:prSet/>
      <dgm:spPr/>
      <dgm:t>
        <a:bodyPr/>
        <a:lstStyle/>
        <a:p>
          <a:endParaRPr lang="ru-RU"/>
        </a:p>
      </dgm:t>
    </dgm:pt>
    <dgm:pt modelId="{F9A5804F-A12E-44F7-B138-62FD2870B649}">
      <dgm:prSet phldrT="[Текст]" custT="1"/>
      <dgm:spPr/>
      <dgm:t>
        <a:bodyPr/>
        <a:lstStyle/>
        <a:p>
          <a:r>
            <a:rPr lang="ru-RU" sz="1600" dirty="0">
              <a:solidFill>
                <a:sysClr val="windowText" lastClr="000000"/>
              </a:solidFill>
            </a:rPr>
            <a:t>навязчивое стремление к повторяющимся, однообразным формам активности </a:t>
          </a:r>
        </a:p>
      </dgm:t>
    </dgm:pt>
    <dgm:pt modelId="{2172C895-E50E-45E0-92D2-64F722649DB5}" type="parTrans" cxnId="{248FB68B-765D-4616-AB58-A52A4654B32C}">
      <dgm:prSet/>
      <dgm:spPr/>
      <dgm:t>
        <a:bodyPr/>
        <a:lstStyle/>
        <a:p>
          <a:endParaRPr lang="ru-RU"/>
        </a:p>
      </dgm:t>
    </dgm:pt>
    <dgm:pt modelId="{069145ED-1213-4253-A388-AEBBC96256B8}" type="sibTrans" cxnId="{248FB68B-765D-4616-AB58-A52A4654B32C}">
      <dgm:prSet/>
      <dgm:spPr/>
      <dgm:t>
        <a:bodyPr/>
        <a:lstStyle/>
        <a:p>
          <a:endParaRPr lang="ru-RU"/>
        </a:p>
      </dgm:t>
    </dgm:pt>
    <dgm:pt modelId="{FE6E64DB-432A-476E-97BE-6404C11F271C}">
      <dgm:prSet phldrT="[Текст]" custT="1"/>
      <dgm:spPr/>
      <dgm:t>
        <a:bodyPr/>
        <a:lstStyle/>
        <a:p>
          <a:r>
            <a:rPr lang="ru-RU" sz="1400" dirty="0">
              <a:solidFill>
                <a:sysClr val="windowText" lastClr="000000"/>
              </a:solidFill>
            </a:rPr>
            <a:t>поглощенность вращающимися или вращаемыми с использованием высокого уровня тонкой моторики объектами</a:t>
          </a:r>
        </a:p>
      </dgm:t>
    </dgm:pt>
    <dgm:pt modelId="{C58B1726-3595-4D5B-BDAE-B587E4D262EC}" type="parTrans" cxnId="{8A5BA6BF-040C-436C-8DC8-77650322CB87}">
      <dgm:prSet/>
      <dgm:spPr/>
      <dgm:t>
        <a:bodyPr/>
        <a:lstStyle/>
        <a:p>
          <a:endParaRPr lang="ru-RU"/>
        </a:p>
      </dgm:t>
    </dgm:pt>
    <dgm:pt modelId="{9CEF40FF-895A-4302-9C81-E897A9A8E534}" type="sibTrans" cxnId="{8A5BA6BF-040C-436C-8DC8-77650322CB87}">
      <dgm:prSet/>
      <dgm:spPr/>
      <dgm:t>
        <a:bodyPr/>
        <a:lstStyle/>
        <a:p>
          <a:endParaRPr lang="ru-RU"/>
        </a:p>
      </dgm:t>
    </dgm:pt>
    <dgm:pt modelId="{CD7539D9-31B0-40DF-B41F-BD65C104F133}" type="pres">
      <dgm:prSet presAssocID="{F46D0317-0027-494C-9CD9-A38C9AA29E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88D06D-D0A6-46E4-87C2-8A94FAD0C6EA}" type="pres">
      <dgm:prSet presAssocID="{AC45537F-4F0E-469E-A2DD-75EA609F8569}" presName="vertOne" presStyleCnt="0"/>
      <dgm:spPr/>
    </dgm:pt>
    <dgm:pt modelId="{5B936FA7-0409-405E-B751-F4DE93E726CE}" type="pres">
      <dgm:prSet presAssocID="{AC45537F-4F0E-469E-A2DD-75EA609F856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854FC7-BDAB-4AF3-91F0-04BE9BD4C459}" type="pres">
      <dgm:prSet presAssocID="{AC45537F-4F0E-469E-A2DD-75EA609F8569}" presName="parTransOne" presStyleCnt="0"/>
      <dgm:spPr/>
    </dgm:pt>
    <dgm:pt modelId="{E593D2D2-E2A3-4864-9D2A-DCCBE47813D7}" type="pres">
      <dgm:prSet presAssocID="{AC45537F-4F0E-469E-A2DD-75EA609F8569}" presName="horzOne" presStyleCnt="0"/>
      <dgm:spPr/>
    </dgm:pt>
    <dgm:pt modelId="{2D2DD1FF-F0A4-41B3-AB67-EEB73F1B5540}" type="pres">
      <dgm:prSet presAssocID="{FECFC08C-F50E-4FBC-86B6-1D842C79C8E1}" presName="vertTwo" presStyleCnt="0"/>
      <dgm:spPr/>
    </dgm:pt>
    <dgm:pt modelId="{DF9CC48C-28FB-43C8-9B8D-9C713455E39A}" type="pres">
      <dgm:prSet presAssocID="{FECFC08C-F50E-4FBC-86B6-1D842C79C8E1}" presName="txTwo" presStyleLbl="node2" presStyleIdx="0" presStyleCnt="5" custLinFactNeighborX="-214" custLinFactNeighborY="-93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3C40D7-14EB-407B-B496-2DC2EE7C0CF2}" type="pres">
      <dgm:prSet presAssocID="{FECFC08C-F50E-4FBC-86B6-1D842C79C8E1}" presName="horzTwo" presStyleCnt="0"/>
      <dgm:spPr/>
    </dgm:pt>
    <dgm:pt modelId="{B165A3A2-4993-4D4B-B085-E68728E6D243}" type="pres">
      <dgm:prSet presAssocID="{68130058-9114-4877-B805-EC2ABB59120F}" presName="sibSpaceTwo" presStyleCnt="0"/>
      <dgm:spPr/>
    </dgm:pt>
    <dgm:pt modelId="{74452A4E-D8A1-483D-84BD-5161115EE017}" type="pres">
      <dgm:prSet presAssocID="{F9A5804F-A12E-44F7-B138-62FD2870B649}" presName="vertTwo" presStyleCnt="0"/>
      <dgm:spPr/>
    </dgm:pt>
    <dgm:pt modelId="{6F9A55CB-9EDD-4AC9-828B-ABB497150C7D}" type="pres">
      <dgm:prSet presAssocID="{F9A5804F-A12E-44F7-B138-62FD2870B649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2D62B7-3B84-4B0F-8CE9-E1191B25B71D}" type="pres">
      <dgm:prSet presAssocID="{F9A5804F-A12E-44F7-B138-62FD2870B649}" presName="horzTwo" presStyleCnt="0"/>
      <dgm:spPr/>
    </dgm:pt>
    <dgm:pt modelId="{D6473E5D-92E2-4994-93EF-4DD3B6770990}" type="pres">
      <dgm:prSet presAssocID="{069145ED-1213-4253-A388-AEBBC96256B8}" presName="sibSpaceTwo" presStyleCnt="0"/>
      <dgm:spPr/>
    </dgm:pt>
    <dgm:pt modelId="{AE17C2F0-9184-4852-8807-C703AF646CB0}" type="pres">
      <dgm:prSet presAssocID="{FE6E64DB-432A-476E-97BE-6404C11F271C}" presName="vertTwo" presStyleCnt="0"/>
      <dgm:spPr/>
    </dgm:pt>
    <dgm:pt modelId="{8BA511FB-2B7A-4502-AE31-4637AA284217}" type="pres">
      <dgm:prSet presAssocID="{FE6E64DB-432A-476E-97BE-6404C11F271C}" presName="txTwo" presStyleLbl="node2" presStyleIdx="2" presStyleCnt="5" custLinFactNeighborX="-1833" custLinFactNeighborY="-9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B9F07E-EDCD-4B5C-BFA5-9494085A1A4C}" type="pres">
      <dgm:prSet presAssocID="{FE6E64DB-432A-476E-97BE-6404C11F271C}" presName="horzTwo" presStyleCnt="0"/>
      <dgm:spPr/>
    </dgm:pt>
    <dgm:pt modelId="{3E417684-AFF7-4C3F-88C2-41EA3E56EB48}" type="pres">
      <dgm:prSet presAssocID="{9CEF40FF-895A-4302-9C81-E897A9A8E534}" presName="sibSpaceTwo" presStyleCnt="0"/>
      <dgm:spPr/>
    </dgm:pt>
    <dgm:pt modelId="{AC2E63CC-1A5C-4802-91C1-035C5B61C8B6}" type="pres">
      <dgm:prSet presAssocID="{F7AF2982-9717-458D-8308-B4C22B451F74}" presName="vertTwo" presStyleCnt="0"/>
      <dgm:spPr/>
    </dgm:pt>
    <dgm:pt modelId="{B495CDA3-2A96-48E8-AAD7-6F8D7B60ECE0}" type="pres">
      <dgm:prSet presAssocID="{F7AF2982-9717-458D-8308-B4C22B451F74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9510BE-DDA7-496D-9291-4B4F65377E31}" type="pres">
      <dgm:prSet presAssocID="{F7AF2982-9717-458D-8308-B4C22B451F74}" presName="horzTwo" presStyleCnt="0"/>
      <dgm:spPr/>
    </dgm:pt>
    <dgm:pt modelId="{257D3A90-F7EC-482D-9F37-B99E83ACCD9D}" type="pres">
      <dgm:prSet presAssocID="{FF771577-08E8-4E64-8D61-72AA19558A5C}" presName="sibSpaceTwo" presStyleCnt="0"/>
      <dgm:spPr/>
    </dgm:pt>
    <dgm:pt modelId="{EAAF8B26-7045-4D03-A674-22E195AC9EAC}" type="pres">
      <dgm:prSet presAssocID="{FC64DC2A-DB8F-4DF4-B39F-A7AE68F93F4F}" presName="vertTwo" presStyleCnt="0"/>
      <dgm:spPr/>
    </dgm:pt>
    <dgm:pt modelId="{8D90B2C1-E94F-47FB-B9F8-8401BB0BD4B5}" type="pres">
      <dgm:prSet presAssocID="{FC64DC2A-DB8F-4DF4-B39F-A7AE68F93F4F}" presName="txTwo" presStyleLbl="node2" presStyleIdx="4" presStyleCnt="5" custLinFactNeighborX="870" custLinFactNeighborY="-8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08D2C6-6D0C-4FFC-97AC-6468D160EBF7}" type="pres">
      <dgm:prSet presAssocID="{FC64DC2A-DB8F-4DF4-B39F-A7AE68F93F4F}" presName="horzTwo" presStyleCnt="0"/>
      <dgm:spPr/>
    </dgm:pt>
  </dgm:ptLst>
  <dgm:cxnLst>
    <dgm:cxn modelId="{CD40FAF3-D047-4B9E-9E79-649593B4FBEA}" type="presOf" srcId="{F9A5804F-A12E-44F7-B138-62FD2870B649}" destId="{6F9A55CB-9EDD-4AC9-828B-ABB497150C7D}" srcOrd="0" destOrd="0" presId="urn:microsoft.com/office/officeart/2005/8/layout/hierarchy4"/>
    <dgm:cxn modelId="{2019A2A8-BA14-4BB7-A9FC-1DDB77F9CC7A}" srcId="{AC45537F-4F0E-469E-A2DD-75EA609F8569}" destId="{FECFC08C-F50E-4FBC-86B6-1D842C79C8E1}" srcOrd="0" destOrd="0" parTransId="{03D32708-9D0A-497C-8EC7-CC2F8E4DC56F}" sibTransId="{68130058-9114-4877-B805-EC2ABB59120F}"/>
    <dgm:cxn modelId="{DC976961-BD86-45B1-8450-2EDDDADD336A}" type="presOf" srcId="{FC64DC2A-DB8F-4DF4-B39F-A7AE68F93F4F}" destId="{8D90B2C1-E94F-47FB-B9F8-8401BB0BD4B5}" srcOrd="0" destOrd="0" presId="urn:microsoft.com/office/officeart/2005/8/layout/hierarchy4"/>
    <dgm:cxn modelId="{9940E566-DD64-439A-BA96-6BC7EC7A9967}" srcId="{AC45537F-4F0E-469E-A2DD-75EA609F8569}" destId="{F7AF2982-9717-458D-8308-B4C22B451F74}" srcOrd="3" destOrd="0" parTransId="{90BAAA63-856E-4EDF-8CB1-E86EAAC9104D}" sibTransId="{FF771577-08E8-4E64-8D61-72AA19558A5C}"/>
    <dgm:cxn modelId="{6A109F80-2FE9-42A3-B051-96C3817B7E96}" type="presOf" srcId="{F46D0317-0027-494C-9CD9-A38C9AA29E93}" destId="{CD7539D9-31B0-40DF-B41F-BD65C104F133}" srcOrd="0" destOrd="0" presId="urn:microsoft.com/office/officeart/2005/8/layout/hierarchy4"/>
    <dgm:cxn modelId="{5BDFD5CE-AB22-4061-9BD3-B42DA0BE79D6}" srcId="{F46D0317-0027-494C-9CD9-A38C9AA29E93}" destId="{AC45537F-4F0E-469E-A2DD-75EA609F8569}" srcOrd="0" destOrd="0" parTransId="{5E2F230A-96D2-472C-818B-877533D3E701}" sibTransId="{F7EDEF75-B8E4-4D5A-96DA-34B09764EC12}"/>
    <dgm:cxn modelId="{AA76980A-035A-41DD-A0C9-FFC2EAF3B325}" type="presOf" srcId="{F7AF2982-9717-458D-8308-B4C22B451F74}" destId="{B495CDA3-2A96-48E8-AAD7-6F8D7B60ECE0}" srcOrd="0" destOrd="0" presId="urn:microsoft.com/office/officeart/2005/8/layout/hierarchy4"/>
    <dgm:cxn modelId="{0F51B927-2B0A-4DD0-A241-ABD3908F974C}" type="presOf" srcId="{FECFC08C-F50E-4FBC-86B6-1D842C79C8E1}" destId="{DF9CC48C-28FB-43C8-9B8D-9C713455E39A}" srcOrd="0" destOrd="0" presId="urn:microsoft.com/office/officeart/2005/8/layout/hierarchy4"/>
    <dgm:cxn modelId="{248FB68B-765D-4616-AB58-A52A4654B32C}" srcId="{AC45537F-4F0E-469E-A2DD-75EA609F8569}" destId="{F9A5804F-A12E-44F7-B138-62FD2870B649}" srcOrd="1" destOrd="0" parTransId="{2172C895-E50E-45E0-92D2-64F722649DB5}" sibTransId="{069145ED-1213-4253-A388-AEBBC96256B8}"/>
    <dgm:cxn modelId="{F7A787CE-3DFC-439D-82C1-F212E988D01D}" srcId="{AC45537F-4F0E-469E-A2DD-75EA609F8569}" destId="{FC64DC2A-DB8F-4DF4-B39F-A7AE68F93F4F}" srcOrd="4" destOrd="0" parTransId="{2235F668-B4E1-46E7-A767-D318A536DB23}" sibTransId="{50470DCD-708C-4766-8FB8-CF9E8741FE25}"/>
    <dgm:cxn modelId="{47941081-5893-4223-ACFD-521F8BD0DBD2}" type="presOf" srcId="{AC45537F-4F0E-469E-A2DD-75EA609F8569}" destId="{5B936FA7-0409-405E-B751-F4DE93E726CE}" srcOrd="0" destOrd="0" presId="urn:microsoft.com/office/officeart/2005/8/layout/hierarchy4"/>
    <dgm:cxn modelId="{663EE73A-E7A6-41DB-95E3-912C44E14EF1}" type="presOf" srcId="{FE6E64DB-432A-476E-97BE-6404C11F271C}" destId="{8BA511FB-2B7A-4502-AE31-4637AA284217}" srcOrd="0" destOrd="0" presId="urn:microsoft.com/office/officeart/2005/8/layout/hierarchy4"/>
    <dgm:cxn modelId="{8A5BA6BF-040C-436C-8DC8-77650322CB87}" srcId="{AC45537F-4F0E-469E-A2DD-75EA609F8569}" destId="{FE6E64DB-432A-476E-97BE-6404C11F271C}" srcOrd="2" destOrd="0" parTransId="{C58B1726-3595-4D5B-BDAE-B587E4D262EC}" sibTransId="{9CEF40FF-895A-4302-9C81-E897A9A8E534}"/>
    <dgm:cxn modelId="{8318B924-2E7F-446A-866C-BC092EA7D9F5}" type="presParOf" srcId="{CD7539D9-31B0-40DF-B41F-BD65C104F133}" destId="{7A88D06D-D0A6-46E4-87C2-8A94FAD0C6EA}" srcOrd="0" destOrd="0" presId="urn:microsoft.com/office/officeart/2005/8/layout/hierarchy4"/>
    <dgm:cxn modelId="{DFC88EB8-609D-40AB-8338-ADED2187DC51}" type="presParOf" srcId="{7A88D06D-D0A6-46E4-87C2-8A94FAD0C6EA}" destId="{5B936FA7-0409-405E-B751-F4DE93E726CE}" srcOrd="0" destOrd="0" presId="urn:microsoft.com/office/officeart/2005/8/layout/hierarchy4"/>
    <dgm:cxn modelId="{DCA71A44-3458-4B04-A261-1FF30ADBDDA8}" type="presParOf" srcId="{7A88D06D-D0A6-46E4-87C2-8A94FAD0C6EA}" destId="{ED854FC7-BDAB-4AF3-91F0-04BE9BD4C459}" srcOrd="1" destOrd="0" presId="urn:microsoft.com/office/officeart/2005/8/layout/hierarchy4"/>
    <dgm:cxn modelId="{958049EE-21BC-4F72-8CE3-815B2CFF4617}" type="presParOf" srcId="{7A88D06D-D0A6-46E4-87C2-8A94FAD0C6EA}" destId="{E593D2D2-E2A3-4864-9D2A-DCCBE47813D7}" srcOrd="2" destOrd="0" presId="urn:microsoft.com/office/officeart/2005/8/layout/hierarchy4"/>
    <dgm:cxn modelId="{BF1DF3A3-AE7D-47CC-BED1-54EFFC84CA5C}" type="presParOf" srcId="{E593D2D2-E2A3-4864-9D2A-DCCBE47813D7}" destId="{2D2DD1FF-F0A4-41B3-AB67-EEB73F1B5540}" srcOrd="0" destOrd="0" presId="urn:microsoft.com/office/officeart/2005/8/layout/hierarchy4"/>
    <dgm:cxn modelId="{941B1BAE-849C-4F13-A003-1E78D058FF34}" type="presParOf" srcId="{2D2DD1FF-F0A4-41B3-AB67-EEB73F1B5540}" destId="{DF9CC48C-28FB-43C8-9B8D-9C713455E39A}" srcOrd="0" destOrd="0" presId="urn:microsoft.com/office/officeart/2005/8/layout/hierarchy4"/>
    <dgm:cxn modelId="{A75F9BF7-6555-45F4-A455-BB7795D35544}" type="presParOf" srcId="{2D2DD1FF-F0A4-41B3-AB67-EEB73F1B5540}" destId="{D23C40D7-14EB-407B-B496-2DC2EE7C0CF2}" srcOrd="1" destOrd="0" presId="urn:microsoft.com/office/officeart/2005/8/layout/hierarchy4"/>
    <dgm:cxn modelId="{62E0321A-AC55-4E57-A649-7B4868E09428}" type="presParOf" srcId="{E593D2D2-E2A3-4864-9D2A-DCCBE47813D7}" destId="{B165A3A2-4993-4D4B-B085-E68728E6D243}" srcOrd="1" destOrd="0" presId="urn:microsoft.com/office/officeart/2005/8/layout/hierarchy4"/>
    <dgm:cxn modelId="{3C47FB42-D4F4-42B2-8EC1-04490752983A}" type="presParOf" srcId="{E593D2D2-E2A3-4864-9D2A-DCCBE47813D7}" destId="{74452A4E-D8A1-483D-84BD-5161115EE017}" srcOrd="2" destOrd="0" presId="urn:microsoft.com/office/officeart/2005/8/layout/hierarchy4"/>
    <dgm:cxn modelId="{0F0B4E76-A2E3-4647-821C-E02846EA90DE}" type="presParOf" srcId="{74452A4E-D8A1-483D-84BD-5161115EE017}" destId="{6F9A55CB-9EDD-4AC9-828B-ABB497150C7D}" srcOrd="0" destOrd="0" presId="urn:microsoft.com/office/officeart/2005/8/layout/hierarchy4"/>
    <dgm:cxn modelId="{25B2F817-8F00-465A-9670-72B6B7ED26F4}" type="presParOf" srcId="{74452A4E-D8A1-483D-84BD-5161115EE017}" destId="{062D62B7-3B84-4B0F-8CE9-E1191B25B71D}" srcOrd="1" destOrd="0" presId="urn:microsoft.com/office/officeart/2005/8/layout/hierarchy4"/>
    <dgm:cxn modelId="{672CE545-5CCE-4BAA-A637-13B4E93AD8F5}" type="presParOf" srcId="{E593D2D2-E2A3-4864-9D2A-DCCBE47813D7}" destId="{D6473E5D-92E2-4994-93EF-4DD3B6770990}" srcOrd="3" destOrd="0" presId="urn:microsoft.com/office/officeart/2005/8/layout/hierarchy4"/>
    <dgm:cxn modelId="{B4B3D4FE-A6B9-480E-B9B7-128ED20F53A9}" type="presParOf" srcId="{E593D2D2-E2A3-4864-9D2A-DCCBE47813D7}" destId="{AE17C2F0-9184-4852-8807-C703AF646CB0}" srcOrd="4" destOrd="0" presId="urn:microsoft.com/office/officeart/2005/8/layout/hierarchy4"/>
    <dgm:cxn modelId="{0270B188-2BE4-41CE-8124-A8195EC6083F}" type="presParOf" srcId="{AE17C2F0-9184-4852-8807-C703AF646CB0}" destId="{8BA511FB-2B7A-4502-AE31-4637AA284217}" srcOrd="0" destOrd="0" presId="urn:microsoft.com/office/officeart/2005/8/layout/hierarchy4"/>
    <dgm:cxn modelId="{C90CEFBB-B39C-4A30-BEDC-2E1C4FE88D8F}" type="presParOf" srcId="{AE17C2F0-9184-4852-8807-C703AF646CB0}" destId="{51B9F07E-EDCD-4B5C-BFA5-9494085A1A4C}" srcOrd="1" destOrd="0" presId="urn:microsoft.com/office/officeart/2005/8/layout/hierarchy4"/>
    <dgm:cxn modelId="{3589EFB9-F977-406C-A1D9-5B53542F633C}" type="presParOf" srcId="{E593D2D2-E2A3-4864-9D2A-DCCBE47813D7}" destId="{3E417684-AFF7-4C3F-88C2-41EA3E56EB48}" srcOrd="5" destOrd="0" presId="urn:microsoft.com/office/officeart/2005/8/layout/hierarchy4"/>
    <dgm:cxn modelId="{BEB8AAF3-AC96-4CB0-A692-FE31988719A1}" type="presParOf" srcId="{E593D2D2-E2A3-4864-9D2A-DCCBE47813D7}" destId="{AC2E63CC-1A5C-4802-91C1-035C5B61C8B6}" srcOrd="6" destOrd="0" presId="urn:microsoft.com/office/officeart/2005/8/layout/hierarchy4"/>
    <dgm:cxn modelId="{FE725D6D-39EF-4873-86E6-7551D887DAC3}" type="presParOf" srcId="{AC2E63CC-1A5C-4802-91C1-035C5B61C8B6}" destId="{B495CDA3-2A96-48E8-AAD7-6F8D7B60ECE0}" srcOrd="0" destOrd="0" presId="urn:microsoft.com/office/officeart/2005/8/layout/hierarchy4"/>
    <dgm:cxn modelId="{9A555BD5-F036-4D85-9BCB-848D5B5895DF}" type="presParOf" srcId="{AC2E63CC-1A5C-4802-91C1-035C5B61C8B6}" destId="{C19510BE-DDA7-496D-9291-4B4F65377E31}" srcOrd="1" destOrd="0" presId="urn:microsoft.com/office/officeart/2005/8/layout/hierarchy4"/>
    <dgm:cxn modelId="{015A96FF-606C-464C-ABE9-2CA59AA30BF3}" type="presParOf" srcId="{E593D2D2-E2A3-4864-9D2A-DCCBE47813D7}" destId="{257D3A90-F7EC-482D-9F37-B99E83ACCD9D}" srcOrd="7" destOrd="0" presId="urn:microsoft.com/office/officeart/2005/8/layout/hierarchy4"/>
    <dgm:cxn modelId="{56483912-124F-40DC-8DA1-CF83F166A009}" type="presParOf" srcId="{E593D2D2-E2A3-4864-9D2A-DCCBE47813D7}" destId="{EAAF8B26-7045-4D03-A674-22E195AC9EAC}" srcOrd="8" destOrd="0" presId="urn:microsoft.com/office/officeart/2005/8/layout/hierarchy4"/>
    <dgm:cxn modelId="{FF30DDBE-D90A-47A9-9D17-489B4B6668B1}" type="presParOf" srcId="{EAAF8B26-7045-4D03-A674-22E195AC9EAC}" destId="{8D90B2C1-E94F-47FB-B9F8-8401BB0BD4B5}" srcOrd="0" destOrd="0" presId="urn:microsoft.com/office/officeart/2005/8/layout/hierarchy4"/>
    <dgm:cxn modelId="{6D6B10EE-8EDA-4F23-91DC-B8D588739503}" type="presParOf" srcId="{EAAF8B26-7045-4D03-A674-22E195AC9EAC}" destId="{6408D2C6-6D0C-4FFC-97AC-6468D160EBF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9A407B-C388-465F-A8C8-AA0C2423A57A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CCE4E9A-9988-414C-979C-C9D956611AE0}">
      <dgm:prSet phldrT="[Текст]"/>
      <dgm:spPr/>
      <dgm:t>
        <a:bodyPr/>
        <a:lstStyle/>
        <a:p>
          <a:r>
            <a:rPr lang="ru-RU" i="1" dirty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Наиболее известные подходы в обучении</a:t>
          </a:r>
        </a:p>
      </dgm:t>
    </dgm:pt>
    <dgm:pt modelId="{2EADBF58-A8E9-4F82-8791-7C5A1CF756CB}" type="parTrans" cxnId="{CDC3D3ED-B36F-4312-90D0-FCF9817F828A}">
      <dgm:prSet/>
      <dgm:spPr/>
      <dgm:t>
        <a:bodyPr/>
        <a:lstStyle/>
        <a:p>
          <a:endParaRPr lang="ru-RU"/>
        </a:p>
      </dgm:t>
    </dgm:pt>
    <dgm:pt modelId="{2C25D0B4-3520-4A69-8871-72B2EE9376B5}" type="sibTrans" cxnId="{CDC3D3ED-B36F-4312-90D0-FCF9817F828A}">
      <dgm:prSet/>
      <dgm:spPr/>
      <dgm:t>
        <a:bodyPr/>
        <a:lstStyle/>
        <a:p>
          <a:endParaRPr lang="ru-RU"/>
        </a:p>
      </dgm:t>
    </dgm:pt>
    <dgm:pt modelId="{93239F67-6116-4855-AC4F-8848F4DF5C3D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программа </a:t>
          </a:r>
          <a:r>
            <a:rPr lang="en-US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TEACCH</a:t>
          </a:r>
          <a:endParaRPr lang="ru-RU" b="1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33B1A314-EE1B-4656-BBC3-CC8800E8EF55}" type="parTrans" cxnId="{BA520B93-9800-4E41-A6CA-857143F4CE64}">
      <dgm:prSet/>
      <dgm:spPr/>
      <dgm:t>
        <a:bodyPr/>
        <a:lstStyle/>
        <a:p>
          <a:endParaRPr lang="ru-RU"/>
        </a:p>
      </dgm:t>
    </dgm:pt>
    <dgm:pt modelId="{EFD4D176-EF54-4BF6-B642-591B17292CB8}" type="sibTrans" cxnId="{BA520B93-9800-4E41-A6CA-857143F4CE64}">
      <dgm:prSet/>
      <dgm:spPr/>
      <dgm:t>
        <a:bodyPr/>
        <a:lstStyle/>
        <a:p>
          <a:endParaRPr lang="ru-RU"/>
        </a:p>
      </dgm:t>
    </dgm:pt>
    <dgm:pt modelId="{2D253A86-0579-4F10-87E6-4E4FFF1D231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оперантное </a:t>
          </a:r>
          <a:r>
            <a: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обучение</a:t>
          </a:r>
        </a:p>
      </dgm:t>
    </dgm:pt>
    <dgm:pt modelId="{2769F058-6AD8-44D0-8173-5D9BDAB01E5C}" type="parTrans" cxnId="{12F420AC-22B4-48A1-A50B-CBE9EAED1A65}">
      <dgm:prSet/>
      <dgm:spPr/>
      <dgm:t>
        <a:bodyPr/>
        <a:lstStyle/>
        <a:p>
          <a:endParaRPr lang="ru-RU"/>
        </a:p>
      </dgm:t>
    </dgm:pt>
    <dgm:pt modelId="{F887889D-3491-4B7D-BA54-EE852AD3E704}" type="sibTrans" cxnId="{12F420AC-22B4-48A1-A50B-CBE9EAED1A65}">
      <dgm:prSet/>
      <dgm:spPr/>
      <dgm:t>
        <a:bodyPr/>
        <a:lstStyle/>
        <a:p>
          <a:endParaRPr lang="ru-RU"/>
        </a:p>
      </dgm:t>
    </dgm:pt>
    <dgm:pt modelId="{052E4D6F-5B63-4A26-ACCD-608A22E0571A}" type="pres">
      <dgm:prSet presAssocID="{379A407B-C388-465F-A8C8-AA0C2423A57A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88CEC-0CCC-45D1-A718-EF2A4309371D}" type="pres">
      <dgm:prSet presAssocID="{ACCE4E9A-9988-414C-979C-C9D956611AE0}" presName="centerShape" presStyleLbl="node0" presStyleIdx="0" presStyleCnt="1" custScaleX="466300" custScaleY="160421" custLinFactNeighborX="3510" custLinFactNeighborY="-32867"/>
      <dgm:spPr/>
      <dgm:t>
        <a:bodyPr/>
        <a:lstStyle/>
        <a:p>
          <a:endParaRPr lang="ru-RU"/>
        </a:p>
      </dgm:t>
    </dgm:pt>
    <dgm:pt modelId="{71635C03-51C5-4B4E-B792-B82FA1177838}" type="pres">
      <dgm:prSet presAssocID="{33B1A314-EE1B-4656-BBC3-CC8800E8EF55}" presName="Name9" presStyleLbl="parChTrans1D2" presStyleIdx="0" presStyleCnt="2"/>
      <dgm:spPr/>
      <dgm:t>
        <a:bodyPr/>
        <a:lstStyle/>
        <a:p>
          <a:endParaRPr lang="ru-RU"/>
        </a:p>
      </dgm:t>
    </dgm:pt>
    <dgm:pt modelId="{F77142A2-D000-4E1A-90D3-1D5129F81B91}" type="pres">
      <dgm:prSet presAssocID="{33B1A314-EE1B-4656-BBC3-CC8800E8EF5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C269980E-E8C5-482B-9E5E-277D2F71DE0C}" type="pres">
      <dgm:prSet presAssocID="{93239F67-6116-4855-AC4F-8848F4DF5C3D}" presName="node" presStyleLbl="node1" presStyleIdx="0" presStyleCnt="2" custScaleX="218055" custScaleY="129881" custRadScaleRad="188576" custRadScaleInc="121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9943C-26A0-4C1F-9A11-36FE1A805F14}" type="pres">
      <dgm:prSet presAssocID="{2769F058-6AD8-44D0-8173-5D9BDAB01E5C}" presName="Name9" presStyleLbl="parChTrans1D2" presStyleIdx="1" presStyleCnt="2"/>
      <dgm:spPr/>
      <dgm:t>
        <a:bodyPr/>
        <a:lstStyle/>
        <a:p>
          <a:endParaRPr lang="ru-RU"/>
        </a:p>
      </dgm:t>
    </dgm:pt>
    <dgm:pt modelId="{88A4D1CF-0557-4AC0-A3D1-05032083CF64}" type="pres">
      <dgm:prSet presAssocID="{2769F058-6AD8-44D0-8173-5D9BDAB01E5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46BFB0E-3B0E-41A9-924F-9614832C1C19}" type="pres">
      <dgm:prSet presAssocID="{2D253A86-0579-4F10-87E6-4E4FFF1D2317}" presName="node" presStyleLbl="node1" presStyleIdx="1" presStyleCnt="2" custScaleX="200754" custScaleY="144851" custRadScaleRad="205707" custRadScaleInc="82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420AC-22B4-48A1-A50B-CBE9EAED1A65}" srcId="{ACCE4E9A-9988-414C-979C-C9D956611AE0}" destId="{2D253A86-0579-4F10-87E6-4E4FFF1D2317}" srcOrd="1" destOrd="0" parTransId="{2769F058-6AD8-44D0-8173-5D9BDAB01E5C}" sibTransId="{F887889D-3491-4B7D-BA54-EE852AD3E704}"/>
    <dgm:cxn modelId="{BA520B93-9800-4E41-A6CA-857143F4CE64}" srcId="{ACCE4E9A-9988-414C-979C-C9D956611AE0}" destId="{93239F67-6116-4855-AC4F-8848F4DF5C3D}" srcOrd="0" destOrd="0" parTransId="{33B1A314-EE1B-4656-BBC3-CC8800E8EF55}" sibTransId="{EFD4D176-EF54-4BF6-B642-591B17292CB8}"/>
    <dgm:cxn modelId="{BC6396ED-38EA-4AB0-8544-1B3514280E64}" type="presOf" srcId="{379A407B-C388-465F-A8C8-AA0C2423A57A}" destId="{052E4D6F-5B63-4A26-ACCD-608A22E0571A}" srcOrd="0" destOrd="0" presId="urn:microsoft.com/office/officeart/2005/8/layout/radial1"/>
    <dgm:cxn modelId="{323EF3B4-B67E-4A2B-ABF3-6FDA79A43D7B}" type="presOf" srcId="{2D253A86-0579-4F10-87E6-4E4FFF1D2317}" destId="{146BFB0E-3B0E-41A9-924F-9614832C1C19}" srcOrd="0" destOrd="0" presId="urn:microsoft.com/office/officeart/2005/8/layout/radial1"/>
    <dgm:cxn modelId="{0D09C41B-520C-45B4-A680-5899CEC08DF4}" type="presOf" srcId="{33B1A314-EE1B-4656-BBC3-CC8800E8EF55}" destId="{F77142A2-D000-4E1A-90D3-1D5129F81B91}" srcOrd="1" destOrd="0" presId="urn:microsoft.com/office/officeart/2005/8/layout/radial1"/>
    <dgm:cxn modelId="{9F69FFF3-FCAF-4D7A-924E-123EAD286AA2}" type="presOf" srcId="{93239F67-6116-4855-AC4F-8848F4DF5C3D}" destId="{C269980E-E8C5-482B-9E5E-277D2F71DE0C}" srcOrd="0" destOrd="0" presId="urn:microsoft.com/office/officeart/2005/8/layout/radial1"/>
    <dgm:cxn modelId="{F946FE6D-B7EE-479B-84A9-7311B5F971A0}" type="presOf" srcId="{33B1A314-EE1B-4656-BBC3-CC8800E8EF55}" destId="{71635C03-51C5-4B4E-B792-B82FA1177838}" srcOrd="0" destOrd="0" presId="urn:microsoft.com/office/officeart/2005/8/layout/radial1"/>
    <dgm:cxn modelId="{6CD1185B-E171-47CC-858E-CC509E4E6CC7}" type="presOf" srcId="{2769F058-6AD8-44D0-8173-5D9BDAB01E5C}" destId="{4679943C-26A0-4C1F-9A11-36FE1A805F14}" srcOrd="0" destOrd="0" presId="urn:microsoft.com/office/officeart/2005/8/layout/radial1"/>
    <dgm:cxn modelId="{CDC3D3ED-B36F-4312-90D0-FCF9817F828A}" srcId="{379A407B-C388-465F-A8C8-AA0C2423A57A}" destId="{ACCE4E9A-9988-414C-979C-C9D956611AE0}" srcOrd="0" destOrd="0" parTransId="{2EADBF58-A8E9-4F82-8791-7C5A1CF756CB}" sibTransId="{2C25D0B4-3520-4A69-8871-72B2EE9376B5}"/>
    <dgm:cxn modelId="{98C41B48-9D08-482E-A22C-CDF1FBDB9B42}" type="presOf" srcId="{ACCE4E9A-9988-414C-979C-C9D956611AE0}" destId="{77188CEC-0CCC-45D1-A718-EF2A4309371D}" srcOrd="0" destOrd="0" presId="urn:microsoft.com/office/officeart/2005/8/layout/radial1"/>
    <dgm:cxn modelId="{44F59F21-386A-40C3-B164-F705F8EE32C5}" type="presOf" srcId="{2769F058-6AD8-44D0-8173-5D9BDAB01E5C}" destId="{88A4D1CF-0557-4AC0-A3D1-05032083CF64}" srcOrd="1" destOrd="0" presId="urn:microsoft.com/office/officeart/2005/8/layout/radial1"/>
    <dgm:cxn modelId="{C426CC8E-32F1-4D71-8030-649609407AC8}" type="presParOf" srcId="{052E4D6F-5B63-4A26-ACCD-608A22E0571A}" destId="{77188CEC-0CCC-45D1-A718-EF2A4309371D}" srcOrd="0" destOrd="0" presId="urn:microsoft.com/office/officeart/2005/8/layout/radial1"/>
    <dgm:cxn modelId="{C8008C4A-F02C-4BFA-99DD-BCE511901340}" type="presParOf" srcId="{052E4D6F-5B63-4A26-ACCD-608A22E0571A}" destId="{71635C03-51C5-4B4E-B792-B82FA1177838}" srcOrd="1" destOrd="0" presId="urn:microsoft.com/office/officeart/2005/8/layout/radial1"/>
    <dgm:cxn modelId="{F4D3D6B5-596C-44B0-8D91-E2F5F60A9413}" type="presParOf" srcId="{71635C03-51C5-4B4E-B792-B82FA1177838}" destId="{F77142A2-D000-4E1A-90D3-1D5129F81B91}" srcOrd="0" destOrd="0" presId="urn:microsoft.com/office/officeart/2005/8/layout/radial1"/>
    <dgm:cxn modelId="{D99764C6-1102-41A9-8B92-8BF80D45394C}" type="presParOf" srcId="{052E4D6F-5B63-4A26-ACCD-608A22E0571A}" destId="{C269980E-E8C5-482B-9E5E-277D2F71DE0C}" srcOrd="2" destOrd="0" presId="urn:microsoft.com/office/officeart/2005/8/layout/radial1"/>
    <dgm:cxn modelId="{542FF640-FD0C-4E37-B09A-30F4FF571892}" type="presParOf" srcId="{052E4D6F-5B63-4A26-ACCD-608A22E0571A}" destId="{4679943C-26A0-4C1F-9A11-36FE1A805F14}" srcOrd="3" destOrd="0" presId="urn:microsoft.com/office/officeart/2005/8/layout/radial1"/>
    <dgm:cxn modelId="{CD750F2C-464D-4B3A-B415-8BBBA826592C}" type="presParOf" srcId="{4679943C-26A0-4C1F-9A11-36FE1A805F14}" destId="{88A4D1CF-0557-4AC0-A3D1-05032083CF64}" srcOrd="0" destOrd="0" presId="urn:microsoft.com/office/officeart/2005/8/layout/radial1"/>
    <dgm:cxn modelId="{AE7EB4A6-8960-422C-A464-FD54D90FF553}" type="presParOf" srcId="{052E4D6F-5B63-4A26-ACCD-608A22E0571A}" destId="{146BFB0E-3B0E-41A9-924F-9614832C1C19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FCC09B-A1E5-4FDA-BAC8-3B975BBEF4B8}" type="doc">
      <dgm:prSet loTypeId="urn:microsoft.com/office/officeart/2005/8/layout/orgChart1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A5F1878-38CE-4ADF-971D-AAF879683335}">
      <dgm:prSet phldrT="[Текст]"/>
      <dgm:spPr/>
      <dgm:t>
        <a:bodyPr/>
        <a:lstStyle/>
        <a:p>
          <a:r>
            <a:rPr lang="ru-RU" smtClean="0">
              <a:solidFill>
                <a:srgbClr val="002060"/>
              </a:solidFill>
              <a:latin typeface="Batang" pitchFamily="18" charset="-127"/>
              <a:ea typeface="Batang" pitchFamily="18" charset="-127"/>
              <a:cs typeface="Andalus" pitchFamily="18" charset="-78"/>
            </a:rPr>
            <a:t>Основные </a:t>
          </a:r>
          <a:r>
            <a:rPr lang="ru-RU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  <a:cs typeface="Andalus" pitchFamily="18" charset="-78"/>
            </a:rPr>
            <a:t>задачи на первом этапе обучения</a:t>
          </a:r>
          <a:endParaRPr lang="ru-RU" dirty="0">
            <a:solidFill>
              <a:srgbClr val="002060"/>
            </a:solidFill>
            <a:latin typeface="Batang" pitchFamily="18" charset="-127"/>
            <a:ea typeface="Batang" pitchFamily="18" charset="-127"/>
            <a:cs typeface="Andalus" pitchFamily="18" charset="-78"/>
          </a:endParaRPr>
        </a:p>
      </dgm:t>
    </dgm:pt>
    <dgm:pt modelId="{7FCD5909-A4C7-4CC3-B69B-CA9966881842}" type="parTrans" cxnId="{4B021FB1-6820-43AF-8B04-FF304B980D3C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10D6459F-F8EB-426B-95F2-34D71400A763}" type="sibTrans" cxnId="{4B021FB1-6820-43AF-8B04-FF304B980D3C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A72F405B-75AF-4261-ABF7-5D56E2986573}" type="asst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</a:rPr>
            <a:t>формирование                  " учебного поведения</a:t>
          </a:r>
          <a:r>
            <a:rPr lang="ru-RU" dirty="0" smtClean="0">
              <a:solidFill>
                <a:srgbClr val="002060"/>
              </a:solidFill>
            </a:rPr>
            <a:t>"</a:t>
          </a:r>
          <a:endParaRPr lang="ru-RU" dirty="0">
            <a:solidFill>
              <a:srgbClr val="002060"/>
            </a:solidFill>
          </a:endParaRPr>
        </a:p>
      </dgm:t>
    </dgm:pt>
    <dgm:pt modelId="{C395203E-42BD-4030-8590-7FBE66B121FE}" type="parTrans" cxnId="{E73E2600-3E51-4E6F-BC13-1CBEFDA7A27D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CE282F18-E330-4902-BEF9-EA5CF6C0EA4C}" type="sibTrans" cxnId="{E73E2600-3E51-4E6F-BC13-1CBEFDA7A27D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AD4BAD49-3F8F-4F82-B911-AF955019E18C}" type="asst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</a:rPr>
            <a:t>установление связи между поведением которое формируем, и подкреплением, предъявляемым после этого поведения</a:t>
          </a:r>
          <a:endParaRPr lang="ru-RU" i="1" dirty="0">
            <a:solidFill>
              <a:srgbClr val="002060"/>
            </a:solidFill>
          </a:endParaRPr>
        </a:p>
      </dgm:t>
    </dgm:pt>
    <dgm:pt modelId="{12C8DB43-D117-4A67-BDD5-625BD05F886E}" type="parTrans" cxnId="{723C6D44-725F-4932-9CF3-F1232F9A6423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6208B24-3B11-4A23-B36D-9E5FBDB5B166}" type="sibTrans" cxnId="{723C6D44-725F-4932-9CF3-F1232F9A6423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31C8B59-7BAB-4C39-8157-BC09982127D7}" type="pres">
      <dgm:prSet presAssocID="{B3FCC09B-A1E5-4FDA-BAC8-3B975BBEF4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6B0A3E6-0F0C-4C94-983C-A5FC181C95F7}" type="pres">
      <dgm:prSet presAssocID="{1A5F1878-38CE-4ADF-971D-AAF879683335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C31BE3C-CCDF-4DDF-99A4-8C18BDB33E2D}" type="pres">
      <dgm:prSet presAssocID="{1A5F1878-38CE-4ADF-971D-AAF879683335}" presName="rootComposite1" presStyleCnt="0"/>
      <dgm:spPr/>
      <dgm:t>
        <a:bodyPr/>
        <a:lstStyle/>
        <a:p>
          <a:endParaRPr lang="ru-RU"/>
        </a:p>
      </dgm:t>
    </dgm:pt>
    <dgm:pt modelId="{9AB1A8D8-90B0-4CA9-8B40-B40757A34D24}" type="pres">
      <dgm:prSet presAssocID="{1A5F1878-38CE-4ADF-971D-AAF879683335}" presName="rootText1" presStyleLbl="node0" presStyleIdx="0" presStyleCnt="1" custScaleX="176490" custScaleY="666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B18F5B-D204-4760-8FF8-5EA8F50B5F7F}" type="pres">
      <dgm:prSet presAssocID="{1A5F1878-38CE-4ADF-971D-AAF87968333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30985DF-731E-495F-ACD5-0CAFD409A76F}" type="pres">
      <dgm:prSet presAssocID="{1A5F1878-38CE-4ADF-971D-AAF879683335}" presName="hierChild2" presStyleCnt="0"/>
      <dgm:spPr/>
      <dgm:t>
        <a:bodyPr/>
        <a:lstStyle/>
        <a:p>
          <a:endParaRPr lang="ru-RU"/>
        </a:p>
      </dgm:t>
    </dgm:pt>
    <dgm:pt modelId="{5DA96011-F58F-479C-BF6D-6C7B7BAF6871}" type="pres">
      <dgm:prSet presAssocID="{1A5F1878-38CE-4ADF-971D-AAF879683335}" presName="hierChild3" presStyleCnt="0"/>
      <dgm:spPr/>
      <dgm:t>
        <a:bodyPr/>
        <a:lstStyle/>
        <a:p>
          <a:endParaRPr lang="ru-RU"/>
        </a:p>
      </dgm:t>
    </dgm:pt>
    <dgm:pt modelId="{F5F7C45F-ED1C-4F2D-9C8A-92664ECFA467}" type="pres">
      <dgm:prSet presAssocID="{C395203E-42BD-4030-8590-7FBE66B121FE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255B8E35-6410-45BB-8DBD-DD3564D81FEF}" type="pres">
      <dgm:prSet presAssocID="{A72F405B-75AF-4261-ABF7-5D56E2986573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6B7FA62-94C1-4CDD-B5D9-0B9A3BCD0939}" type="pres">
      <dgm:prSet presAssocID="{A72F405B-75AF-4261-ABF7-5D56E2986573}" presName="rootComposite3" presStyleCnt="0"/>
      <dgm:spPr/>
      <dgm:t>
        <a:bodyPr/>
        <a:lstStyle/>
        <a:p>
          <a:endParaRPr lang="ru-RU"/>
        </a:p>
      </dgm:t>
    </dgm:pt>
    <dgm:pt modelId="{BE2218EF-B709-4143-A0FA-A834E4CB78A6}" type="pres">
      <dgm:prSet presAssocID="{A72F405B-75AF-4261-ABF7-5D56E2986573}" presName="rootText3" presStyleLbl="asst1" presStyleIdx="0" presStyleCnt="2" custScaleX="102746" custScaleY="82377" custLinFactNeighborX="-7" custLinFactNeighborY="-18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CE3A2F-18F0-42E7-8E4B-9348CC59A09F}" type="pres">
      <dgm:prSet presAssocID="{A72F405B-75AF-4261-ABF7-5D56E2986573}" presName="rootConnector3" presStyleLbl="asst1" presStyleIdx="0" presStyleCnt="2"/>
      <dgm:spPr/>
      <dgm:t>
        <a:bodyPr/>
        <a:lstStyle/>
        <a:p>
          <a:endParaRPr lang="ru-RU"/>
        </a:p>
      </dgm:t>
    </dgm:pt>
    <dgm:pt modelId="{7CDEFE20-4012-4174-965C-DDBE94628B87}" type="pres">
      <dgm:prSet presAssocID="{A72F405B-75AF-4261-ABF7-5D56E2986573}" presName="hierChild6" presStyleCnt="0"/>
      <dgm:spPr/>
      <dgm:t>
        <a:bodyPr/>
        <a:lstStyle/>
        <a:p>
          <a:endParaRPr lang="ru-RU"/>
        </a:p>
      </dgm:t>
    </dgm:pt>
    <dgm:pt modelId="{2AE791AD-F815-4EBB-8724-83B72D7C198B}" type="pres">
      <dgm:prSet presAssocID="{A72F405B-75AF-4261-ABF7-5D56E2986573}" presName="hierChild7" presStyleCnt="0"/>
      <dgm:spPr/>
      <dgm:t>
        <a:bodyPr/>
        <a:lstStyle/>
        <a:p>
          <a:endParaRPr lang="ru-RU"/>
        </a:p>
      </dgm:t>
    </dgm:pt>
    <dgm:pt modelId="{02491A6D-D9DC-4D39-9849-5A115939A9F4}" type="pres">
      <dgm:prSet presAssocID="{12C8DB43-D117-4A67-BDD5-625BD05F886E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8144333C-80F5-4E90-A249-70C6EC409237}" type="pres">
      <dgm:prSet presAssocID="{AD4BAD49-3F8F-4F82-B911-AF955019E18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995F20A-94F6-4273-AB36-B9BF611F98C0}" type="pres">
      <dgm:prSet presAssocID="{AD4BAD49-3F8F-4F82-B911-AF955019E18C}" presName="rootComposite3" presStyleCnt="0"/>
      <dgm:spPr/>
      <dgm:t>
        <a:bodyPr/>
        <a:lstStyle/>
        <a:p>
          <a:endParaRPr lang="ru-RU"/>
        </a:p>
      </dgm:t>
    </dgm:pt>
    <dgm:pt modelId="{F2DF87D3-21C0-436E-B7B5-EED4B66395A5}" type="pres">
      <dgm:prSet presAssocID="{AD4BAD49-3F8F-4F82-B911-AF955019E18C}" presName="rootText3" presStyleLbl="asst1" presStyleIdx="1" presStyleCnt="2" custScaleX="128301" custScaleY="133918" custLinFactNeighborX="7" custLinFactNeighborY="496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F17D36-8267-4794-8BCF-F58F3AA5BAA6}" type="pres">
      <dgm:prSet presAssocID="{AD4BAD49-3F8F-4F82-B911-AF955019E18C}" presName="rootConnector3" presStyleLbl="asst1" presStyleIdx="1" presStyleCnt="2"/>
      <dgm:spPr/>
      <dgm:t>
        <a:bodyPr/>
        <a:lstStyle/>
        <a:p>
          <a:endParaRPr lang="ru-RU"/>
        </a:p>
      </dgm:t>
    </dgm:pt>
    <dgm:pt modelId="{408D6421-075C-4E09-B089-41667B1CF8D5}" type="pres">
      <dgm:prSet presAssocID="{AD4BAD49-3F8F-4F82-B911-AF955019E18C}" presName="hierChild6" presStyleCnt="0"/>
      <dgm:spPr/>
      <dgm:t>
        <a:bodyPr/>
        <a:lstStyle/>
        <a:p>
          <a:endParaRPr lang="ru-RU"/>
        </a:p>
      </dgm:t>
    </dgm:pt>
    <dgm:pt modelId="{46305951-71A9-44AA-90A8-BFDBBF7E2F5E}" type="pres">
      <dgm:prSet presAssocID="{AD4BAD49-3F8F-4F82-B911-AF955019E18C}" presName="hierChild7" presStyleCnt="0"/>
      <dgm:spPr/>
      <dgm:t>
        <a:bodyPr/>
        <a:lstStyle/>
        <a:p>
          <a:endParaRPr lang="ru-RU"/>
        </a:p>
      </dgm:t>
    </dgm:pt>
  </dgm:ptLst>
  <dgm:cxnLst>
    <dgm:cxn modelId="{4B021FB1-6820-43AF-8B04-FF304B980D3C}" srcId="{B3FCC09B-A1E5-4FDA-BAC8-3B975BBEF4B8}" destId="{1A5F1878-38CE-4ADF-971D-AAF879683335}" srcOrd="0" destOrd="0" parTransId="{7FCD5909-A4C7-4CC3-B69B-CA9966881842}" sibTransId="{10D6459F-F8EB-426B-95F2-34D71400A763}"/>
    <dgm:cxn modelId="{75890901-F41B-4317-8241-6BFAE22B6BAA}" type="presOf" srcId="{1A5F1878-38CE-4ADF-971D-AAF879683335}" destId="{3CB18F5B-D204-4760-8FF8-5EA8F50B5F7F}" srcOrd="1" destOrd="0" presId="urn:microsoft.com/office/officeart/2005/8/layout/orgChart1"/>
    <dgm:cxn modelId="{723C6D44-725F-4932-9CF3-F1232F9A6423}" srcId="{1A5F1878-38CE-4ADF-971D-AAF879683335}" destId="{AD4BAD49-3F8F-4F82-B911-AF955019E18C}" srcOrd="1" destOrd="0" parTransId="{12C8DB43-D117-4A67-BDD5-625BD05F886E}" sibTransId="{46208B24-3B11-4A23-B36D-9E5FBDB5B166}"/>
    <dgm:cxn modelId="{716012C3-8252-42CC-A834-E03793793B9B}" type="presOf" srcId="{1A5F1878-38CE-4ADF-971D-AAF879683335}" destId="{9AB1A8D8-90B0-4CA9-8B40-B40757A34D24}" srcOrd="0" destOrd="0" presId="urn:microsoft.com/office/officeart/2005/8/layout/orgChart1"/>
    <dgm:cxn modelId="{08CADA65-FF77-4E5C-B153-D576FFCBD493}" type="presOf" srcId="{A72F405B-75AF-4261-ABF7-5D56E2986573}" destId="{BE2218EF-B709-4143-A0FA-A834E4CB78A6}" srcOrd="0" destOrd="0" presId="urn:microsoft.com/office/officeart/2005/8/layout/orgChart1"/>
    <dgm:cxn modelId="{6A73E35F-734C-49CE-82E3-AB7010CBD1D4}" type="presOf" srcId="{AD4BAD49-3F8F-4F82-B911-AF955019E18C}" destId="{F2DF87D3-21C0-436E-B7B5-EED4B66395A5}" srcOrd="0" destOrd="0" presId="urn:microsoft.com/office/officeart/2005/8/layout/orgChart1"/>
    <dgm:cxn modelId="{4F19BBAC-763C-4C57-ABBA-C997AD9CF531}" type="presOf" srcId="{12C8DB43-D117-4A67-BDD5-625BD05F886E}" destId="{02491A6D-D9DC-4D39-9849-5A115939A9F4}" srcOrd="0" destOrd="0" presId="urn:microsoft.com/office/officeart/2005/8/layout/orgChart1"/>
    <dgm:cxn modelId="{E73E2600-3E51-4E6F-BC13-1CBEFDA7A27D}" srcId="{1A5F1878-38CE-4ADF-971D-AAF879683335}" destId="{A72F405B-75AF-4261-ABF7-5D56E2986573}" srcOrd="0" destOrd="0" parTransId="{C395203E-42BD-4030-8590-7FBE66B121FE}" sibTransId="{CE282F18-E330-4902-BEF9-EA5CF6C0EA4C}"/>
    <dgm:cxn modelId="{3F207966-241F-4061-9B8B-88FA93A77C6E}" type="presOf" srcId="{AD4BAD49-3F8F-4F82-B911-AF955019E18C}" destId="{28F17D36-8267-4794-8BCF-F58F3AA5BAA6}" srcOrd="1" destOrd="0" presId="urn:microsoft.com/office/officeart/2005/8/layout/orgChart1"/>
    <dgm:cxn modelId="{D5981D9E-FCB1-439B-ACDE-54972BEB3910}" type="presOf" srcId="{A72F405B-75AF-4261-ABF7-5D56E2986573}" destId="{A2CE3A2F-18F0-42E7-8E4B-9348CC59A09F}" srcOrd="1" destOrd="0" presId="urn:microsoft.com/office/officeart/2005/8/layout/orgChart1"/>
    <dgm:cxn modelId="{D087F96D-0D0F-4D0F-8826-DECF3F4A4D4C}" type="presOf" srcId="{C395203E-42BD-4030-8590-7FBE66B121FE}" destId="{F5F7C45F-ED1C-4F2D-9C8A-92664ECFA467}" srcOrd="0" destOrd="0" presId="urn:microsoft.com/office/officeart/2005/8/layout/orgChart1"/>
    <dgm:cxn modelId="{FB4B6C1F-1FBB-4FC4-A1F1-B97575A68841}" type="presOf" srcId="{B3FCC09B-A1E5-4FDA-BAC8-3B975BBEF4B8}" destId="{431C8B59-7BAB-4C39-8157-BC09982127D7}" srcOrd="0" destOrd="0" presId="urn:microsoft.com/office/officeart/2005/8/layout/orgChart1"/>
    <dgm:cxn modelId="{BEB78DFB-412C-471D-A616-82FBA5F7FCBD}" type="presParOf" srcId="{431C8B59-7BAB-4C39-8157-BC09982127D7}" destId="{66B0A3E6-0F0C-4C94-983C-A5FC181C95F7}" srcOrd="0" destOrd="0" presId="urn:microsoft.com/office/officeart/2005/8/layout/orgChart1"/>
    <dgm:cxn modelId="{CBCA7A3F-A161-41CD-B305-3BE5F4276B13}" type="presParOf" srcId="{66B0A3E6-0F0C-4C94-983C-A5FC181C95F7}" destId="{DC31BE3C-CCDF-4DDF-99A4-8C18BDB33E2D}" srcOrd="0" destOrd="0" presId="urn:microsoft.com/office/officeart/2005/8/layout/orgChart1"/>
    <dgm:cxn modelId="{9B174FBC-C2EA-48EA-8267-4F97D74E3868}" type="presParOf" srcId="{DC31BE3C-CCDF-4DDF-99A4-8C18BDB33E2D}" destId="{9AB1A8D8-90B0-4CA9-8B40-B40757A34D24}" srcOrd="0" destOrd="0" presId="urn:microsoft.com/office/officeart/2005/8/layout/orgChart1"/>
    <dgm:cxn modelId="{5DA3784E-498D-46D4-BC66-53DA66E79B89}" type="presParOf" srcId="{DC31BE3C-CCDF-4DDF-99A4-8C18BDB33E2D}" destId="{3CB18F5B-D204-4760-8FF8-5EA8F50B5F7F}" srcOrd="1" destOrd="0" presId="urn:microsoft.com/office/officeart/2005/8/layout/orgChart1"/>
    <dgm:cxn modelId="{A37DF789-11A8-4455-8E9E-64A23A736505}" type="presParOf" srcId="{66B0A3E6-0F0C-4C94-983C-A5FC181C95F7}" destId="{830985DF-731E-495F-ACD5-0CAFD409A76F}" srcOrd="1" destOrd="0" presId="urn:microsoft.com/office/officeart/2005/8/layout/orgChart1"/>
    <dgm:cxn modelId="{34457678-1BB3-43B0-A95F-B3C590664D5C}" type="presParOf" srcId="{66B0A3E6-0F0C-4C94-983C-A5FC181C95F7}" destId="{5DA96011-F58F-479C-BF6D-6C7B7BAF6871}" srcOrd="2" destOrd="0" presId="urn:microsoft.com/office/officeart/2005/8/layout/orgChart1"/>
    <dgm:cxn modelId="{F5543E39-57B3-46A8-832E-23703D1EE4E3}" type="presParOf" srcId="{5DA96011-F58F-479C-BF6D-6C7B7BAF6871}" destId="{F5F7C45F-ED1C-4F2D-9C8A-92664ECFA467}" srcOrd="0" destOrd="0" presId="urn:microsoft.com/office/officeart/2005/8/layout/orgChart1"/>
    <dgm:cxn modelId="{B13A1223-DD98-40E2-8086-229D49F8655C}" type="presParOf" srcId="{5DA96011-F58F-479C-BF6D-6C7B7BAF6871}" destId="{255B8E35-6410-45BB-8DBD-DD3564D81FEF}" srcOrd="1" destOrd="0" presId="urn:microsoft.com/office/officeart/2005/8/layout/orgChart1"/>
    <dgm:cxn modelId="{E8AB4561-CA50-4090-980D-49D98CB60D1D}" type="presParOf" srcId="{255B8E35-6410-45BB-8DBD-DD3564D81FEF}" destId="{B6B7FA62-94C1-4CDD-B5D9-0B9A3BCD0939}" srcOrd="0" destOrd="0" presId="urn:microsoft.com/office/officeart/2005/8/layout/orgChart1"/>
    <dgm:cxn modelId="{6D46779C-FE25-43E8-985C-08FE4E6C881F}" type="presParOf" srcId="{B6B7FA62-94C1-4CDD-B5D9-0B9A3BCD0939}" destId="{BE2218EF-B709-4143-A0FA-A834E4CB78A6}" srcOrd="0" destOrd="0" presId="urn:microsoft.com/office/officeart/2005/8/layout/orgChart1"/>
    <dgm:cxn modelId="{B6080D9A-80CC-4708-B904-7E57B5E4956D}" type="presParOf" srcId="{B6B7FA62-94C1-4CDD-B5D9-0B9A3BCD0939}" destId="{A2CE3A2F-18F0-42E7-8E4B-9348CC59A09F}" srcOrd="1" destOrd="0" presId="urn:microsoft.com/office/officeart/2005/8/layout/orgChart1"/>
    <dgm:cxn modelId="{C4D9DC95-9458-4D90-99F5-4A1416DD4F50}" type="presParOf" srcId="{255B8E35-6410-45BB-8DBD-DD3564D81FEF}" destId="{7CDEFE20-4012-4174-965C-DDBE94628B87}" srcOrd="1" destOrd="0" presId="urn:microsoft.com/office/officeart/2005/8/layout/orgChart1"/>
    <dgm:cxn modelId="{FABB96AB-ADED-449C-B53C-128B2E3BF028}" type="presParOf" srcId="{255B8E35-6410-45BB-8DBD-DD3564D81FEF}" destId="{2AE791AD-F815-4EBB-8724-83B72D7C198B}" srcOrd="2" destOrd="0" presId="urn:microsoft.com/office/officeart/2005/8/layout/orgChart1"/>
    <dgm:cxn modelId="{73E65993-EA0E-4E9F-9DF2-CBD69C541189}" type="presParOf" srcId="{5DA96011-F58F-479C-BF6D-6C7B7BAF6871}" destId="{02491A6D-D9DC-4D39-9849-5A115939A9F4}" srcOrd="2" destOrd="0" presId="urn:microsoft.com/office/officeart/2005/8/layout/orgChart1"/>
    <dgm:cxn modelId="{D389DCF6-65F0-4A81-A1D8-310D83DF2722}" type="presParOf" srcId="{5DA96011-F58F-479C-BF6D-6C7B7BAF6871}" destId="{8144333C-80F5-4E90-A249-70C6EC409237}" srcOrd="3" destOrd="0" presId="urn:microsoft.com/office/officeart/2005/8/layout/orgChart1"/>
    <dgm:cxn modelId="{7E815C14-5C2E-453E-B1E2-2453D782F38D}" type="presParOf" srcId="{8144333C-80F5-4E90-A249-70C6EC409237}" destId="{C995F20A-94F6-4273-AB36-B9BF611F98C0}" srcOrd="0" destOrd="0" presId="urn:microsoft.com/office/officeart/2005/8/layout/orgChart1"/>
    <dgm:cxn modelId="{61071B09-512A-42F7-9A81-DF59E6E84BB6}" type="presParOf" srcId="{C995F20A-94F6-4273-AB36-B9BF611F98C0}" destId="{F2DF87D3-21C0-436E-B7B5-EED4B66395A5}" srcOrd="0" destOrd="0" presId="urn:microsoft.com/office/officeart/2005/8/layout/orgChart1"/>
    <dgm:cxn modelId="{AB99EE4B-96A2-4113-88B5-D29F9EE0E438}" type="presParOf" srcId="{C995F20A-94F6-4273-AB36-B9BF611F98C0}" destId="{28F17D36-8267-4794-8BCF-F58F3AA5BAA6}" srcOrd="1" destOrd="0" presId="urn:microsoft.com/office/officeart/2005/8/layout/orgChart1"/>
    <dgm:cxn modelId="{F57D34DF-B0CB-4B8D-925B-AE7980A37C1C}" type="presParOf" srcId="{8144333C-80F5-4E90-A249-70C6EC409237}" destId="{408D6421-075C-4E09-B089-41667B1CF8D5}" srcOrd="1" destOrd="0" presId="urn:microsoft.com/office/officeart/2005/8/layout/orgChart1"/>
    <dgm:cxn modelId="{76BF009F-65D2-4392-A846-D9F3B215AD35}" type="presParOf" srcId="{8144333C-80F5-4E90-A249-70C6EC409237}" destId="{46305951-71A9-44AA-90A8-BFDBBF7E2F5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0090E7-DD5C-4CC2-973C-BE38FB0B677F}" type="doc">
      <dgm:prSet loTypeId="urn:microsoft.com/office/officeart/2005/8/layout/venn2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9DBE2FE-BDD5-4B0B-AE8D-96D5509FB732}">
      <dgm:prSet phldrT="[Текст]" custT="1"/>
      <dgm:spPr/>
      <dgm:t>
        <a:bodyPr/>
        <a:lstStyle/>
        <a:p>
          <a:r>
            <a:rPr lang="ru-RU" sz="1400" i="1" dirty="0">
              <a:solidFill>
                <a:sysClr val="windowText" lastClr="000000"/>
              </a:solidFill>
            </a:rPr>
            <a:t>предпочитаемая еда</a:t>
          </a:r>
        </a:p>
        <a:p>
          <a:r>
            <a:rPr lang="ru-RU" sz="1200" i="1" dirty="0">
              <a:solidFill>
                <a:sysClr val="windowText" lastClr="000000"/>
              </a:solidFill>
            </a:rPr>
            <a:t> </a:t>
          </a:r>
          <a:r>
            <a:rPr lang="ru-RU" sz="1200" i="0" dirty="0">
              <a:solidFill>
                <a:sysClr val="windowText" lastClr="000000"/>
              </a:solidFill>
            </a:rPr>
            <a:t>(например, чипсы, конфеты, сыр и т.д.)</a:t>
          </a:r>
        </a:p>
      </dgm:t>
    </dgm:pt>
    <dgm:pt modelId="{CF64545E-DF18-42F7-BC94-EDEC1A31C591}" type="parTrans" cxnId="{14A32CAE-B8E9-495D-AE3A-A16616D6A387}">
      <dgm:prSet/>
      <dgm:spPr/>
      <dgm:t>
        <a:bodyPr/>
        <a:lstStyle/>
        <a:p>
          <a:endParaRPr lang="ru-RU"/>
        </a:p>
      </dgm:t>
    </dgm:pt>
    <dgm:pt modelId="{0DA476F0-F915-4AC8-A997-BF991F0BB319}" type="sibTrans" cxnId="{14A32CAE-B8E9-495D-AE3A-A16616D6A387}">
      <dgm:prSet/>
      <dgm:spPr/>
      <dgm:t>
        <a:bodyPr/>
        <a:lstStyle/>
        <a:p>
          <a:endParaRPr lang="ru-RU"/>
        </a:p>
      </dgm:t>
    </dgm:pt>
    <dgm:pt modelId="{A9CAB661-CCDD-4128-A4A3-417EC8FFFBA3}">
      <dgm:prSet phldrT="[Текст]" custT="1"/>
      <dgm:spPr/>
      <dgm:t>
        <a:bodyPr/>
        <a:lstStyle/>
        <a:p>
          <a:r>
            <a:rPr lang="ru-RU" sz="1400" i="1" dirty="0">
              <a:solidFill>
                <a:sysClr val="windowText" lastClr="000000"/>
              </a:solidFill>
            </a:rPr>
            <a:t>приятные виды тактильного контакта и вестибулярных ощущений</a:t>
          </a:r>
        </a:p>
        <a:p>
          <a:r>
            <a:rPr lang="ru-RU" sz="1400" dirty="0">
              <a:solidFill>
                <a:sysClr val="windowText" lastClr="000000"/>
              </a:solidFill>
            </a:rPr>
            <a:t> </a:t>
          </a:r>
          <a:r>
            <a:rPr lang="ru-RU" sz="1200" dirty="0">
              <a:solidFill>
                <a:sysClr val="windowText" lastClr="000000"/>
              </a:solidFill>
            </a:rPr>
            <a:t>(покачать на руках, пощекотать, обнять и т.п. )</a:t>
          </a:r>
        </a:p>
      </dgm:t>
    </dgm:pt>
    <dgm:pt modelId="{449B7D44-4D92-4F5D-8A1A-FAA705EB89EA}" type="parTrans" cxnId="{F41F807F-518B-4B32-B6D4-3E059CD1EC81}">
      <dgm:prSet/>
      <dgm:spPr/>
      <dgm:t>
        <a:bodyPr/>
        <a:lstStyle/>
        <a:p>
          <a:endParaRPr lang="ru-RU"/>
        </a:p>
      </dgm:t>
    </dgm:pt>
    <dgm:pt modelId="{45E386CB-998F-444D-8407-17D5529C9346}" type="sibTrans" cxnId="{F41F807F-518B-4B32-B6D4-3E059CD1EC81}">
      <dgm:prSet/>
      <dgm:spPr/>
      <dgm:t>
        <a:bodyPr/>
        <a:lstStyle/>
        <a:p>
          <a:endParaRPr lang="ru-RU"/>
        </a:p>
      </dgm:t>
    </dgm:pt>
    <dgm:pt modelId="{0519682B-8B6E-49EA-AE76-5ED39EB671F2}">
      <dgm:prSet phldrT="[Текст]" custT="1"/>
      <dgm:spPr/>
      <dgm:t>
        <a:bodyPr/>
        <a:lstStyle/>
        <a:p>
          <a:r>
            <a:rPr lang="ru-RU" sz="3200" b="1" i="1">
              <a:solidFill>
                <a:sysClr val="windowText" lastClr="000000"/>
              </a:solidFill>
              <a:latin typeface="Monotype Corsiva" pitchFamily="66" charset="0"/>
            </a:rPr>
            <a:t>ПОДКРЕПЛЕНИЕ</a:t>
          </a:r>
        </a:p>
      </dgm:t>
    </dgm:pt>
    <dgm:pt modelId="{C104FD88-4D2A-435A-A428-A4B622D44B1F}" type="parTrans" cxnId="{528B1749-D667-4ED1-A899-99AA3D4B3E75}">
      <dgm:prSet/>
      <dgm:spPr/>
      <dgm:t>
        <a:bodyPr/>
        <a:lstStyle/>
        <a:p>
          <a:endParaRPr lang="ru-RU"/>
        </a:p>
      </dgm:t>
    </dgm:pt>
    <dgm:pt modelId="{A068B762-B446-48F2-9C95-E6F0F42D7AB5}" type="sibTrans" cxnId="{528B1749-D667-4ED1-A899-99AA3D4B3E75}">
      <dgm:prSet/>
      <dgm:spPr/>
      <dgm:t>
        <a:bodyPr/>
        <a:lstStyle/>
        <a:p>
          <a:endParaRPr lang="ru-RU"/>
        </a:p>
      </dgm:t>
    </dgm:pt>
    <dgm:pt modelId="{C4B98BAC-BD4C-44BE-BF2F-BA89746FC5B1}">
      <dgm:prSet phldrT="[Текст]" custT="1"/>
      <dgm:spPr/>
      <dgm:t>
        <a:bodyPr/>
        <a:lstStyle/>
        <a:p>
          <a:r>
            <a:rPr lang="ru-RU" sz="1400" i="1" dirty="0">
              <a:solidFill>
                <a:sysClr val="windowText" lastClr="000000"/>
              </a:solidFill>
            </a:rPr>
            <a:t>игрушки</a:t>
          </a:r>
        </a:p>
        <a:p>
          <a:r>
            <a:rPr lang="ru-RU" sz="1400" dirty="0">
              <a:solidFill>
                <a:sysClr val="windowText" lastClr="000000"/>
              </a:solidFill>
            </a:rPr>
            <a:t> </a:t>
          </a:r>
          <a:r>
            <a:rPr lang="ru-RU" sz="1200" dirty="0">
              <a:solidFill>
                <a:sysClr val="windowText" lastClr="000000"/>
              </a:solidFill>
            </a:rPr>
            <a:t>(юла, машина, заводная игрушка и т.д.)</a:t>
          </a:r>
        </a:p>
      </dgm:t>
    </dgm:pt>
    <dgm:pt modelId="{046D0318-E654-483A-B91A-60F7C19181E6}" type="sibTrans" cxnId="{5B44E0B1-52FB-47DB-B471-DBC8219B0D95}">
      <dgm:prSet/>
      <dgm:spPr/>
      <dgm:t>
        <a:bodyPr/>
        <a:lstStyle/>
        <a:p>
          <a:endParaRPr lang="ru-RU"/>
        </a:p>
      </dgm:t>
    </dgm:pt>
    <dgm:pt modelId="{300E7AB0-F23B-4756-BB5E-1F7D6545B6D7}" type="parTrans" cxnId="{5B44E0B1-52FB-47DB-B471-DBC8219B0D95}">
      <dgm:prSet/>
      <dgm:spPr/>
      <dgm:t>
        <a:bodyPr/>
        <a:lstStyle/>
        <a:p>
          <a:endParaRPr lang="ru-RU"/>
        </a:p>
      </dgm:t>
    </dgm:pt>
    <dgm:pt modelId="{69B6AAAD-8832-465E-B5EC-E898A6EB136F}">
      <dgm:prSet phldrT="[Текст]" custT="1"/>
      <dgm:spPr/>
      <dgm:t>
        <a:bodyPr/>
        <a:lstStyle/>
        <a:p>
          <a:r>
            <a:rPr lang="ru-RU" sz="1400" i="1" dirty="0">
              <a:solidFill>
                <a:sysClr val="windowText" lastClr="000000"/>
              </a:solidFill>
            </a:rPr>
            <a:t>различные виды деятельности             </a:t>
          </a:r>
          <a:r>
            <a:rPr lang="ru-RU" sz="1200" dirty="0">
              <a:solidFill>
                <a:sysClr val="windowText" lastClr="000000"/>
              </a:solidFill>
            </a:rPr>
            <a:t>( рисовать, танцевать, петь и т.п.)</a:t>
          </a:r>
        </a:p>
      </dgm:t>
    </dgm:pt>
    <dgm:pt modelId="{C7392A86-6CC7-42AE-BF46-5D6659DABAC2}" type="parTrans" cxnId="{5469433F-2A03-455E-BB37-59E4F2FB7255}">
      <dgm:prSet/>
      <dgm:spPr/>
      <dgm:t>
        <a:bodyPr/>
        <a:lstStyle/>
        <a:p>
          <a:endParaRPr lang="ru-RU"/>
        </a:p>
      </dgm:t>
    </dgm:pt>
    <dgm:pt modelId="{F0981E12-E64E-4502-8E8F-B5D94098828F}" type="sibTrans" cxnId="{5469433F-2A03-455E-BB37-59E4F2FB7255}">
      <dgm:prSet/>
      <dgm:spPr/>
      <dgm:t>
        <a:bodyPr/>
        <a:lstStyle/>
        <a:p>
          <a:endParaRPr lang="ru-RU"/>
        </a:p>
      </dgm:t>
    </dgm:pt>
    <dgm:pt modelId="{74B1ADFE-4909-4447-B71E-BDD9E6BB4824}" type="pres">
      <dgm:prSet presAssocID="{360090E7-DD5C-4CC2-973C-BE38FB0B677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4B029A-9ABA-4813-ADF0-7AE86A6D5F93}" type="pres">
      <dgm:prSet presAssocID="{360090E7-DD5C-4CC2-973C-BE38FB0B677F}" presName="comp1" presStyleCnt="0"/>
      <dgm:spPr/>
    </dgm:pt>
    <dgm:pt modelId="{C8F67198-2F98-4D4E-85AF-34A78FC220CA}" type="pres">
      <dgm:prSet presAssocID="{360090E7-DD5C-4CC2-973C-BE38FB0B677F}" presName="circle1" presStyleLbl="node1" presStyleIdx="0" presStyleCnt="5" custScaleX="158372" custLinFactNeighborX="-200" custLinFactNeighborY="-4592"/>
      <dgm:spPr/>
      <dgm:t>
        <a:bodyPr/>
        <a:lstStyle/>
        <a:p>
          <a:endParaRPr lang="ru-RU"/>
        </a:p>
      </dgm:t>
    </dgm:pt>
    <dgm:pt modelId="{05E45A91-EDD5-43BD-871B-D159577CBCA0}" type="pres">
      <dgm:prSet presAssocID="{360090E7-DD5C-4CC2-973C-BE38FB0B677F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7E40E-A22B-4FD3-9F3D-42F8EF710856}" type="pres">
      <dgm:prSet presAssocID="{360090E7-DD5C-4CC2-973C-BE38FB0B677F}" presName="comp2" presStyleCnt="0"/>
      <dgm:spPr/>
    </dgm:pt>
    <dgm:pt modelId="{AEC49C82-5EB0-4917-B5DD-F8349A7B573F}" type="pres">
      <dgm:prSet presAssocID="{360090E7-DD5C-4CC2-973C-BE38FB0B677F}" presName="circle2" presStyleLbl="node1" presStyleIdx="1" presStyleCnt="5" custScaleX="160790" custScaleY="98063" custLinFactNeighborX="-3289" custLinFactNeighborY="-2349"/>
      <dgm:spPr/>
      <dgm:t>
        <a:bodyPr/>
        <a:lstStyle/>
        <a:p>
          <a:endParaRPr lang="ru-RU"/>
        </a:p>
      </dgm:t>
    </dgm:pt>
    <dgm:pt modelId="{5A980BD9-DF57-485E-8E0B-4B1A9213B5D1}" type="pres">
      <dgm:prSet presAssocID="{360090E7-DD5C-4CC2-973C-BE38FB0B677F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D85C9-94C0-48B2-A70C-EF02AD506D8E}" type="pres">
      <dgm:prSet presAssocID="{360090E7-DD5C-4CC2-973C-BE38FB0B677F}" presName="comp3" presStyleCnt="0"/>
      <dgm:spPr/>
    </dgm:pt>
    <dgm:pt modelId="{3F16CB56-A634-4E1B-810C-4C94438142A8}" type="pres">
      <dgm:prSet presAssocID="{360090E7-DD5C-4CC2-973C-BE38FB0B677F}" presName="circle3" presStyleLbl="node1" presStyleIdx="2" presStyleCnt="5" custScaleX="210085" custLinFactNeighborX="856"/>
      <dgm:spPr/>
      <dgm:t>
        <a:bodyPr/>
        <a:lstStyle/>
        <a:p>
          <a:endParaRPr lang="ru-RU"/>
        </a:p>
      </dgm:t>
    </dgm:pt>
    <dgm:pt modelId="{6B6E2BFD-F6B0-4CAD-8DFC-16B90BF92C2B}" type="pres">
      <dgm:prSet presAssocID="{360090E7-DD5C-4CC2-973C-BE38FB0B677F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72A69-D792-40B0-8CE5-8CB0B184F022}" type="pres">
      <dgm:prSet presAssocID="{360090E7-DD5C-4CC2-973C-BE38FB0B677F}" presName="comp4" presStyleCnt="0"/>
      <dgm:spPr/>
    </dgm:pt>
    <dgm:pt modelId="{D36B233F-60F5-462C-A64C-FEE3423BC01F}" type="pres">
      <dgm:prSet presAssocID="{360090E7-DD5C-4CC2-973C-BE38FB0B677F}" presName="circle4" presStyleLbl="node1" presStyleIdx="3" presStyleCnt="5" custScaleX="193728" custScaleY="84783"/>
      <dgm:spPr/>
      <dgm:t>
        <a:bodyPr/>
        <a:lstStyle/>
        <a:p>
          <a:endParaRPr lang="ru-RU"/>
        </a:p>
      </dgm:t>
    </dgm:pt>
    <dgm:pt modelId="{91DFFD39-148B-4522-8AB4-2354233A23C5}" type="pres">
      <dgm:prSet presAssocID="{360090E7-DD5C-4CC2-973C-BE38FB0B677F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4FCBF-8FB5-4E90-9475-80F477B26F47}" type="pres">
      <dgm:prSet presAssocID="{360090E7-DD5C-4CC2-973C-BE38FB0B677F}" presName="comp5" presStyleCnt="0"/>
      <dgm:spPr/>
    </dgm:pt>
    <dgm:pt modelId="{39ABFB75-4743-4A20-AF38-6928F386261B}" type="pres">
      <dgm:prSet presAssocID="{360090E7-DD5C-4CC2-973C-BE38FB0B677F}" presName="circle5" presStyleLbl="node1" presStyleIdx="4" presStyleCnt="5" custScaleX="247788" custScaleY="84158"/>
      <dgm:spPr/>
      <dgm:t>
        <a:bodyPr/>
        <a:lstStyle/>
        <a:p>
          <a:endParaRPr lang="ru-RU"/>
        </a:p>
      </dgm:t>
    </dgm:pt>
    <dgm:pt modelId="{B224E143-1A79-4DE2-ABD3-797195AB2203}" type="pres">
      <dgm:prSet presAssocID="{360090E7-DD5C-4CC2-973C-BE38FB0B677F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98D798-9746-457C-A00F-E89A973BD324}" type="presOf" srcId="{A9CAB661-CCDD-4128-A4A3-417EC8FFFBA3}" destId="{3F16CB56-A634-4E1B-810C-4C94438142A8}" srcOrd="0" destOrd="0" presId="urn:microsoft.com/office/officeart/2005/8/layout/venn2"/>
    <dgm:cxn modelId="{FC7064FB-E519-4D73-A90D-5A441834DCEF}" type="presOf" srcId="{C4B98BAC-BD4C-44BE-BF2F-BA89746FC5B1}" destId="{AEC49C82-5EB0-4917-B5DD-F8349A7B573F}" srcOrd="0" destOrd="0" presId="urn:microsoft.com/office/officeart/2005/8/layout/venn2"/>
    <dgm:cxn modelId="{F41F807F-518B-4B32-B6D4-3E059CD1EC81}" srcId="{360090E7-DD5C-4CC2-973C-BE38FB0B677F}" destId="{A9CAB661-CCDD-4128-A4A3-417EC8FFFBA3}" srcOrd="2" destOrd="0" parTransId="{449B7D44-4D92-4F5D-8A1A-FAA705EB89EA}" sibTransId="{45E386CB-998F-444D-8407-17D5529C9346}"/>
    <dgm:cxn modelId="{210F9C99-E605-412D-AA0B-951980F7A327}" type="presOf" srcId="{0519682B-8B6E-49EA-AE76-5ED39EB671F2}" destId="{39ABFB75-4743-4A20-AF38-6928F386261B}" srcOrd="0" destOrd="0" presId="urn:microsoft.com/office/officeart/2005/8/layout/venn2"/>
    <dgm:cxn modelId="{CD1D1B29-6649-448D-B273-480286DF2E2F}" type="presOf" srcId="{79DBE2FE-BDD5-4B0B-AE8D-96D5509FB732}" destId="{C8F67198-2F98-4D4E-85AF-34A78FC220CA}" srcOrd="0" destOrd="0" presId="urn:microsoft.com/office/officeart/2005/8/layout/venn2"/>
    <dgm:cxn modelId="{5B44E0B1-52FB-47DB-B471-DBC8219B0D95}" srcId="{360090E7-DD5C-4CC2-973C-BE38FB0B677F}" destId="{C4B98BAC-BD4C-44BE-BF2F-BA89746FC5B1}" srcOrd="1" destOrd="0" parTransId="{300E7AB0-F23B-4756-BB5E-1F7D6545B6D7}" sibTransId="{046D0318-E654-483A-B91A-60F7C19181E6}"/>
    <dgm:cxn modelId="{14A32CAE-B8E9-495D-AE3A-A16616D6A387}" srcId="{360090E7-DD5C-4CC2-973C-BE38FB0B677F}" destId="{79DBE2FE-BDD5-4B0B-AE8D-96D5509FB732}" srcOrd="0" destOrd="0" parTransId="{CF64545E-DF18-42F7-BC94-EDEC1A31C591}" sibTransId="{0DA476F0-F915-4AC8-A997-BF991F0BB319}"/>
    <dgm:cxn modelId="{713F8D09-7FDC-4621-B9F7-FB6C2DB62A2C}" type="presOf" srcId="{79DBE2FE-BDD5-4B0B-AE8D-96D5509FB732}" destId="{05E45A91-EDD5-43BD-871B-D159577CBCA0}" srcOrd="1" destOrd="0" presId="urn:microsoft.com/office/officeart/2005/8/layout/venn2"/>
    <dgm:cxn modelId="{D7E7EBEB-142C-46F9-B41B-EFAE927C96B6}" type="presOf" srcId="{69B6AAAD-8832-465E-B5EC-E898A6EB136F}" destId="{D36B233F-60F5-462C-A64C-FEE3423BC01F}" srcOrd="0" destOrd="0" presId="urn:microsoft.com/office/officeart/2005/8/layout/venn2"/>
    <dgm:cxn modelId="{528B1749-D667-4ED1-A899-99AA3D4B3E75}" srcId="{360090E7-DD5C-4CC2-973C-BE38FB0B677F}" destId="{0519682B-8B6E-49EA-AE76-5ED39EB671F2}" srcOrd="4" destOrd="0" parTransId="{C104FD88-4D2A-435A-A428-A4B622D44B1F}" sibTransId="{A068B762-B446-48F2-9C95-E6F0F42D7AB5}"/>
    <dgm:cxn modelId="{AC20A392-7AA4-4DA0-A612-19E13DE8C692}" type="presOf" srcId="{C4B98BAC-BD4C-44BE-BF2F-BA89746FC5B1}" destId="{5A980BD9-DF57-485E-8E0B-4B1A9213B5D1}" srcOrd="1" destOrd="0" presId="urn:microsoft.com/office/officeart/2005/8/layout/venn2"/>
    <dgm:cxn modelId="{DDA94398-E0FB-4F2C-A028-C67E20BF511B}" type="presOf" srcId="{69B6AAAD-8832-465E-B5EC-E898A6EB136F}" destId="{91DFFD39-148B-4522-8AB4-2354233A23C5}" srcOrd="1" destOrd="0" presId="urn:microsoft.com/office/officeart/2005/8/layout/venn2"/>
    <dgm:cxn modelId="{76729D85-7840-4622-AA9A-84A04D7911E6}" type="presOf" srcId="{0519682B-8B6E-49EA-AE76-5ED39EB671F2}" destId="{B224E143-1A79-4DE2-ABD3-797195AB2203}" srcOrd="1" destOrd="0" presId="urn:microsoft.com/office/officeart/2005/8/layout/venn2"/>
    <dgm:cxn modelId="{5469433F-2A03-455E-BB37-59E4F2FB7255}" srcId="{360090E7-DD5C-4CC2-973C-BE38FB0B677F}" destId="{69B6AAAD-8832-465E-B5EC-E898A6EB136F}" srcOrd="3" destOrd="0" parTransId="{C7392A86-6CC7-42AE-BF46-5D6659DABAC2}" sibTransId="{F0981E12-E64E-4502-8E8F-B5D94098828F}"/>
    <dgm:cxn modelId="{22B4C6D7-3A9F-44C5-944A-AEE32BAEF2A4}" type="presOf" srcId="{360090E7-DD5C-4CC2-973C-BE38FB0B677F}" destId="{74B1ADFE-4909-4447-B71E-BDD9E6BB4824}" srcOrd="0" destOrd="0" presId="urn:microsoft.com/office/officeart/2005/8/layout/venn2"/>
    <dgm:cxn modelId="{2240967B-BE72-47B1-9583-3008B497AA9A}" type="presOf" srcId="{A9CAB661-CCDD-4128-A4A3-417EC8FFFBA3}" destId="{6B6E2BFD-F6B0-4CAD-8DFC-16B90BF92C2B}" srcOrd="1" destOrd="0" presId="urn:microsoft.com/office/officeart/2005/8/layout/venn2"/>
    <dgm:cxn modelId="{B0AB18CC-263B-4969-A72C-40D5C46724A4}" type="presParOf" srcId="{74B1ADFE-4909-4447-B71E-BDD9E6BB4824}" destId="{624B029A-9ABA-4813-ADF0-7AE86A6D5F93}" srcOrd="0" destOrd="0" presId="urn:microsoft.com/office/officeart/2005/8/layout/venn2"/>
    <dgm:cxn modelId="{35D8C66B-9B79-41C0-B1B3-CF7489126788}" type="presParOf" srcId="{624B029A-9ABA-4813-ADF0-7AE86A6D5F93}" destId="{C8F67198-2F98-4D4E-85AF-34A78FC220CA}" srcOrd="0" destOrd="0" presId="urn:microsoft.com/office/officeart/2005/8/layout/venn2"/>
    <dgm:cxn modelId="{811F01A0-D626-44EE-86BE-8F2335D06989}" type="presParOf" srcId="{624B029A-9ABA-4813-ADF0-7AE86A6D5F93}" destId="{05E45A91-EDD5-43BD-871B-D159577CBCA0}" srcOrd="1" destOrd="0" presId="urn:microsoft.com/office/officeart/2005/8/layout/venn2"/>
    <dgm:cxn modelId="{F2512659-A889-467F-B493-FEE08637A82A}" type="presParOf" srcId="{74B1ADFE-4909-4447-B71E-BDD9E6BB4824}" destId="{31C7E40E-A22B-4FD3-9F3D-42F8EF710856}" srcOrd="1" destOrd="0" presId="urn:microsoft.com/office/officeart/2005/8/layout/venn2"/>
    <dgm:cxn modelId="{8D70D8F4-EC51-4966-87D6-B58FB2C620F9}" type="presParOf" srcId="{31C7E40E-A22B-4FD3-9F3D-42F8EF710856}" destId="{AEC49C82-5EB0-4917-B5DD-F8349A7B573F}" srcOrd="0" destOrd="0" presId="urn:microsoft.com/office/officeart/2005/8/layout/venn2"/>
    <dgm:cxn modelId="{81CF7FC1-A303-4516-9019-4E7C232F2AAA}" type="presParOf" srcId="{31C7E40E-A22B-4FD3-9F3D-42F8EF710856}" destId="{5A980BD9-DF57-485E-8E0B-4B1A9213B5D1}" srcOrd="1" destOrd="0" presId="urn:microsoft.com/office/officeart/2005/8/layout/venn2"/>
    <dgm:cxn modelId="{7E14E300-AD8E-425E-B779-D2A0969422E2}" type="presParOf" srcId="{74B1ADFE-4909-4447-B71E-BDD9E6BB4824}" destId="{CE4D85C9-94C0-48B2-A70C-EF02AD506D8E}" srcOrd="2" destOrd="0" presId="urn:microsoft.com/office/officeart/2005/8/layout/venn2"/>
    <dgm:cxn modelId="{4A5E9C71-1905-4C96-ADE2-A4D70290FBC0}" type="presParOf" srcId="{CE4D85C9-94C0-48B2-A70C-EF02AD506D8E}" destId="{3F16CB56-A634-4E1B-810C-4C94438142A8}" srcOrd="0" destOrd="0" presId="urn:microsoft.com/office/officeart/2005/8/layout/venn2"/>
    <dgm:cxn modelId="{BA84B44B-E0B7-475C-85AA-9A900FED70DD}" type="presParOf" srcId="{CE4D85C9-94C0-48B2-A70C-EF02AD506D8E}" destId="{6B6E2BFD-F6B0-4CAD-8DFC-16B90BF92C2B}" srcOrd="1" destOrd="0" presId="urn:microsoft.com/office/officeart/2005/8/layout/venn2"/>
    <dgm:cxn modelId="{B8E3571F-0B6A-4C85-BF18-6B8F8B9EFFEC}" type="presParOf" srcId="{74B1ADFE-4909-4447-B71E-BDD9E6BB4824}" destId="{A1172A69-D792-40B0-8CE5-8CB0B184F022}" srcOrd="3" destOrd="0" presId="urn:microsoft.com/office/officeart/2005/8/layout/venn2"/>
    <dgm:cxn modelId="{9780B162-873D-4A92-A0A1-E068E499DE8D}" type="presParOf" srcId="{A1172A69-D792-40B0-8CE5-8CB0B184F022}" destId="{D36B233F-60F5-462C-A64C-FEE3423BC01F}" srcOrd="0" destOrd="0" presId="urn:microsoft.com/office/officeart/2005/8/layout/venn2"/>
    <dgm:cxn modelId="{A2D083BA-6160-4E85-9382-F428AFCE463E}" type="presParOf" srcId="{A1172A69-D792-40B0-8CE5-8CB0B184F022}" destId="{91DFFD39-148B-4522-8AB4-2354233A23C5}" srcOrd="1" destOrd="0" presId="urn:microsoft.com/office/officeart/2005/8/layout/venn2"/>
    <dgm:cxn modelId="{056BB6F3-210B-415F-8C18-46359F0424CA}" type="presParOf" srcId="{74B1ADFE-4909-4447-B71E-BDD9E6BB4824}" destId="{94D4FCBF-8FB5-4E90-9475-80F477B26F47}" srcOrd="4" destOrd="0" presId="urn:microsoft.com/office/officeart/2005/8/layout/venn2"/>
    <dgm:cxn modelId="{B672752F-6FBF-48B0-9506-ECA1A9A20630}" type="presParOf" srcId="{94D4FCBF-8FB5-4E90-9475-80F477B26F47}" destId="{39ABFB75-4743-4A20-AF38-6928F386261B}" srcOrd="0" destOrd="0" presId="urn:microsoft.com/office/officeart/2005/8/layout/venn2"/>
    <dgm:cxn modelId="{D0C12817-0168-4574-AC5D-91F25458CC94}" type="presParOf" srcId="{94D4FCBF-8FB5-4E90-9475-80F477B26F47}" destId="{B224E143-1A79-4DE2-ABD3-797195AB220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D7434A-22C7-44F4-B650-F2382F2BA7C9}" type="doc">
      <dgm:prSet loTypeId="urn:microsoft.com/office/officeart/2005/8/layout/hierarchy2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1F612CC-4AAB-4FAE-9F33-C640869FE5F1}">
      <dgm:prSet phldrT="[Текст]" custT="1"/>
      <dgm:spPr/>
      <dgm:t>
        <a:bodyPr/>
        <a:lstStyle/>
        <a:p>
          <a:r>
            <a:rPr lang="ru-RU" sz="2800" b="1">
              <a:solidFill>
                <a:sysClr val="windowText" lastClr="000000"/>
              </a:solidFill>
              <a:latin typeface="Batang" pitchFamily="18" charset="-127"/>
              <a:ea typeface="Batang" pitchFamily="18" charset="-127"/>
            </a:rPr>
            <a:t>"Учебное поведение" </a:t>
          </a:r>
          <a:r>
            <a:rPr lang="ru-RU" sz="2800">
              <a:solidFill>
                <a:sysClr val="windowText" lastClr="000000"/>
              </a:solidFill>
              <a:latin typeface="Batang" pitchFamily="18" charset="-127"/>
              <a:ea typeface="Batang" pitchFamily="18" charset="-127"/>
            </a:rPr>
            <a:t>имеет место когда:</a:t>
          </a:r>
        </a:p>
      </dgm:t>
    </dgm:pt>
    <dgm:pt modelId="{537CE9CB-E73E-417B-B145-55CC4B490584}" type="parTrans" cxnId="{778E3C26-C9C5-4A87-875C-25A6C4F72A93}">
      <dgm:prSet/>
      <dgm:spPr/>
      <dgm:t>
        <a:bodyPr/>
        <a:lstStyle/>
        <a:p>
          <a:endParaRPr lang="ru-RU"/>
        </a:p>
      </dgm:t>
    </dgm:pt>
    <dgm:pt modelId="{85A0E6B0-935C-4BF9-8824-596B57C20E04}" type="sibTrans" cxnId="{778E3C26-C9C5-4A87-875C-25A6C4F72A93}">
      <dgm:prSet/>
      <dgm:spPr/>
      <dgm:t>
        <a:bodyPr/>
        <a:lstStyle/>
        <a:p>
          <a:endParaRPr lang="ru-RU"/>
        </a:p>
      </dgm:t>
    </dgm:pt>
    <dgm:pt modelId="{D65C57ED-3609-49CE-9B4E-8573925AFC77}">
      <dgm:prSet phldrT="[Текст]"/>
      <dgm:spPr/>
      <dgm:t>
        <a:bodyPr/>
        <a:lstStyle/>
        <a:p>
          <a:r>
            <a:rPr lang="ru-RU" i="1" dirty="0">
              <a:solidFill>
                <a:sysClr val="windowText" lastClr="000000"/>
              </a:solidFill>
            </a:rPr>
            <a:t>ребенок адекватно реагирует на предъявляемые ему просьбы или требования</a:t>
          </a:r>
        </a:p>
      </dgm:t>
    </dgm:pt>
    <dgm:pt modelId="{0FF6ED28-86E0-45E0-AEDE-0D6E8C193FEC}" type="parTrans" cxnId="{A5B2A559-8470-4C04-B03F-7E6F1C43E38A}">
      <dgm:prSet/>
      <dgm:spPr/>
      <dgm:t>
        <a:bodyPr/>
        <a:lstStyle/>
        <a:p>
          <a:endParaRPr lang="ru-RU"/>
        </a:p>
      </dgm:t>
    </dgm:pt>
    <dgm:pt modelId="{E1AEABED-EF6A-4C46-B4EB-B996716F7413}" type="sibTrans" cxnId="{A5B2A559-8470-4C04-B03F-7E6F1C43E38A}">
      <dgm:prSet/>
      <dgm:spPr/>
      <dgm:t>
        <a:bodyPr/>
        <a:lstStyle/>
        <a:p>
          <a:endParaRPr lang="ru-RU"/>
        </a:p>
      </dgm:t>
    </dgm:pt>
    <dgm:pt modelId="{EA6C24E8-6427-4560-BAF7-C0102BDE6E13}">
      <dgm:prSet phldrT="[Текст]"/>
      <dgm:spPr/>
      <dgm:t>
        <a:bodyPr/>
        <a:lstStyle/>
        <a:p>
          <a:r>
            <a:rPr lang="ru-RU" i="1" dirty="0">
              <a:solidFill>
                <a:sysClr val="windowText" lastClr="000000"/>
              </a:solidFill>
            </a:rPr>
            <a:t>ребенок использует пособие, игрушки </a:t>
          </a:r>
          <a:r>
            <a:rPr lang="ru-RU" i="1" dirty="0" smtClean="0">
              <a:solidFill>
                <a:sysClr val="windowText" lastClr="000000"/>
              </a:solidFill>
            </a:rPr>
            <a:t>социально приемлемым </a:t>
          </a:r>
          <a:r>
            <a:rPr lang="ru-RU" i="1" dirty="0">
              <a:solidFill>
                <a:sysClr val="windowText" lastClr="000000"/>
              </a:solidFill>
            </a:rPr>
            <a:t>образом</a:t>
          </a:r>
        </a:p>
      </dgm:t>
    </dgm:pt>
    <dgm:pt modelId="{9231EE03-D55C-43C2-9D6C-5EDE068C7B59}" type="parTrans" cxnId="{D38E5516-2A28-451C-A5D1-8B5115996567}">
      <dgm:prSet/>
      <dgm:spPr/>
      <dgm:t>
        <a:bodyPr/>
        <a:lstStyle/>
        <a:p>
          <a:endParaRPr lang="ru-RU"/>
        </a:p>
      </dgm:t>
    </dgm:pt>
    <dgm:pt modelId="{5C38F736-2135-4C4A-911D-15BD06745AD4}" type="sibTrans" cxnId="{D38E5516-2A28-451C-A5D1-8B5115996567}">
      <dgm:prSet/>
      <dgm:spPr/>
      <dgm:t>
        <a:bodyPr/>
        <a:lstStyle/>
        <a:p>
          <a:endParaRPr lang="ru-RU"/>
        </a:p>
      </dgm:t>
    </dgm:pt>
    <dgm:pt modelId="{CEFCEA3D-15C3-42E0-973B-BC93488283D2}">
      <dgm:prSet phldrT="[Текст]"/>
      <dgm:spPr/>
      <dgm:t>
        <a:bodyPr/>
        <a:lstStyle/>
        <a:p>
          <a:r>
            <a:rPr lang="ru-RU" i="1" dirty="0">
              <a:solidFill>
                <a:sysClr val="windowText" lastClr="000000"/>
              </a:solidFill>
            </a:rPr>
            <a:t>взгляд ребенка направлен на то, что он делает или на педагога </a:t>
          </a:r>
        </a:p>
      </dgm:t>
    </dgm:pt>
    <dgm:pt modelId="{A62570CE-95D4-468A-A3E8-A145002693C7}" type="parTrans" cxnId="{535709F9-531F-46A2-83FD-E5415DBD1FBB}">
      <dgm:prSet/>
      <dgm:spPr/>
      <dgm:t>
        <a:bodyPr/>
        <a:lstStyle/>
        <a:p>
          <a:endParaRPr lang="ru-RU"/>
        </a:p>
      </dgm:t>
    </dgm:pt>
    <dgm:pt modelId="{A8080A3F-955F-467D-AB11-4795B07AE374}" type="sibTrans" cxnId="{535709F9-531F-46A2-83FD-E5415DBD1FBB}">
      <dgm:prSet/>
      <dgm:spPr/>
      <dgm:t>
        <a:bodyPr/>
        <a:lstStyle/>
        <a:p>
          <a:endParaRPr lang="ru-RU"/>
        </a:p>
      </dgm:t>
    </dgm:pt>
    <dgm:pt modelId="{8070134E-80CB-4C34-ABFD-4E57D49511EF}" type="pres">
      <dgm:prSet presAssocID="{71D7434A-22C7-44F4-B650-F2382F2BA7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B0AEAE-3F4B-4050-B10B-8420EDB0E19C}" type="pres">
      <dgm:prSet presAssocID="{51F612CC-4AAB-4FAE-9F33-C640869FE5F1}" presName="root1" presStyleCnt="0"/>
      <dgm:spPr/>
    </dgm:pt>
    <dgm:pt modelId="{3E4B3506-9E9D-4A89-AAE1-4456184A04C5}" type="pres">
      <dgm:prSet presAssocID="{51F612CC-4AAB-4FAE-9F33-C640869FE5F1}" presName="LevelOneTextNode" presStyleLbl="node0" presStyleIdx="0" presStyleCnt="1" custLinFactNeighborX="-2943" custLinFactNeighborY="-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CFA747-F76B-46D8-AED5-E44F373F3B68}" type="pres">
      <dgm:prSet presAssocID="{51F612CC-4AAB-4FAE-9F33-C640869FE5F1}" presName="level2hierChild" presStyleCnt="0"/>
      <dgm:spPr/>
    </dgm:pt>
    <dgm:pt modelId="{F6128D97-68E1-492A-816A-54F8FFD8C1E0}" type="pres">
      <dgm:prSet presAssocID="{0FF6ED28-86E0-45E0-AEDE-0D6E8C193FE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E84ABC3-A685-4220-BAF8-A33E4C19B023}" type="pres">
      <dgm:prSet presAssocID="{0FF6ED28-86E0-45E0-AEDE-0D6E8C193FE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D4E22DEA-D206-4CCF-A624-DEB20FA54E00}" type="pres">
      <dgm:prSet presAssocID="{D65C57ED-3609-49CE-9B4E-8573925AFC77}" presName="root2" presStyleCnt="0"/>
      <dgm:spPr/>
    </dgm:pt>
    <dgm:pt modelId="{8B63D9E6-A03F-4D2E-8B87-1423C13DAC0A}" type="pres">
      <dgm:prSet presAssocID="{D65C57ED-3609-49CE-9B4E-8573925AFC77}" presName="LevelTwoTextNode" presStyleLbl="node2" presStyleIdx="0" presStyleCnt="3" custScaleX="87631" custScaleY="92027" custLinFactNeighborX="-23524" custLinFactNeighborY="-281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699CAD-CED2-425C-81A4-1983F68C403D}" type="pres">
      <dgm:prSet presAssocID="{D65C57ED-3609-49CE-9B4E-8573925AFC77}" presName="level3hierChild" presStyleCnt="0"/>
      <dgm:spPr/>
    </dgm:pt>
    <dgm:pt modelId="{D790E48F-9CAB-4532-82EB-F8EA67E88C67}" type="pres">
      <dgm:prSet presAssocID="{9231EE03-D55C-43C2-9D6C-5EDE068C7B59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C11D3086-EC7A-406C-AE0C-DEA2851F5BD6}" type="pres">
      <dgm:prSet presAssocID="{9231EE03-D55C-43C2-9D6C-5EDE068C7B5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40266E9-37C9-4382-B049-25C3985CE0E4}" type="pres">
      <dgm:prSet presAssocID="{EA6C24E8-6427-4560-BAF7-C0102BDE6E13}" presName="root2" presStyleCnt="0"/>
      <dgm:spPr/>
    </dgm:pt>
    <dgm:pt modelId="{70A5CE8A-357A-4322-8DF7-B44967621D6B}" type="pres">
      <dgm:prSet presAssocID="{EA6C24E8-6427-4560-BAF7-C0102BDE6E13}" presName="LevelTwoTextNode" presStyleLbl="node2" presStyleIdx="1" presStyleCnt="3" custScaleX="90942" custScaleY="51336" custLinFactNeighborX="-11460" custLinFactNeighborY="-2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B8A620-AD2B-4F92-A09E-AB625BBF2081}" type="pres">
      <dgm:prSet presAssocID="{EA6C24E8-6427-4560-BAF7-C0102BDE6E13}" presName="level3hierChild" presStyleCnt="0"/>
      <dgm:spPr/>
    </dgm:pt>
    <dgm:pt modelId="{4AACA61B-1D1A-441C-AB81-6535D93C343F}" type="pres">
      <dgm:prSet presAssocID="{A62570CE-95D4-468A-A3E8-A145002693C7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0B97B2A-BBC4-4070-802C-22C82892266A}" type="pres">
      <dgm:prSet presAssocID="{A62570CE-95D4-468A-A3E8-A145002693C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D2E71CA-A585-40E1-B645-90F1943C4AE2}" type="pres">
      <dgm:prSet presAssocID="{CEFCEA3D-15C3-42E0-973B-BC93488283D2}" presName="root2" presStyleCnt="0"/>
      <dgm:spPr/>
    </dgm:pt>
    <dgm:pt modelId="{8FF25DDC-BA40-4C9E-8F56-3FC91287F286}" type="pres">
      <dgm:prSet presAssocID="{CEFCEA3D-15C3-42E0-973B-BC93488283D2}" presName="LevelTwoTextNode" presStyleLbl="node2" presStyleIdx="2" presStyleCnt="3" custScaleX="89699" custLinFactNeighborX="-31566" custLinFactNeighborY="19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8CDA35-C284-4288-81C6-8DF7E601882C}" type="pres">
      <dgm:prSet presAssocID="{CEFCEA3D-15C3-42E0-973B-BC93488283D2}" presName="level3hierChild" presStyleCnt="0"/>
      <dgm:spPr/>
    </dgm:pt>
  </dgm:ptLst>
  <dgm:cxnLst>
    <dgm:cxn modelId="{5D09B975-A408-43F9-8254-E1E776756901}" type="presOf" srcId="{71D7434A-22C7-44F4-B650-F2382F2BA7C9}" destId="{8070134E-80CB-4C34-ABFD-4E57D49511EF}" srcOrd="0" destOrd="0" presId="urn:microsoft.com/office/officeart/2005/8/layout/hierarchy2"/>
    <dgm:cxn modelId="{A9A7698B-6AA4-439E-96B9-BDA49983981A}" type="presOf" srcId="{D65C57ED-3609-49CE-9B4E-8573925AFC77}" destId="{8B63D9E6-A03F-4D2E-8B87-1423C13DAC0A}" srcOrd="0" destOrd="0" presId="urn:microsoft.com/office/officeart/2005/8/layout/hierarchy2"/>
    <dgm:cxn modelId="{1BC419BE-6C67-4707-A954-F1D68B9E025A}" type="presOf" srcId="{9231EE03-D55C-43C2-9D6C-5EDE068C7B59}" destId="{D790E48F-9CAB-4532-82EB-F8EA67E88C67}" srcOrd="0" destOrd="0" presId="urn:microsoft.com/office/officeart/2005/8/layout/hierarchy2"/>
    <dgm:cxn modelId="{778E3C26-C9C5-4A87-875C-25A6C4F72A93}" srcId="{71D7434A-22C7-44F4-B650-F2382F2BA7C9}" destId="{51F612CC-4AAB-4FAE-9F33-C640869FE5F1}" srcOrd="0" destOrd="0" parTransId="{537CE9CB-E73E-417B-B145-55CC4B490584}" sibTransId="{85A0E6B0-935C-4BF9-8824-596B57C20E04}"/>
    <dgm:cxn modelId="{11FD1E60-85CE-4519-B97E-66ABF9AD74B8}" type="presOf" srcId="{9231EE03-D55C-43C2-9D6C-5EDE068C7B59}" destId="{C11D3086-EC7A-406C-AE0C-DEA2851F5BD6}" srcOrd="1" destOrd="0" presId="urn:microsoft.com/office/officeart/2005/8/layout/hierarchy2"/>
    <dgm:cxn modelId="{927ED12D-9ABF-40D1-9F92-69E6767AAB8A}" type="presOf" srcId="{0FF6ED28-86E0-45E0-AEDE-0D6E8C193FEC}" destId="{F6128D97-68E1-492A-816A-54F8FFD8C1E0}" srcOrd="0" destOrd="0" presId="urn:microsoft.com/office/officeart/2005/8/layout/hierarchy2"/>
    <dgm:cxn modelId="{EBC2DF34-B93D-4896-9AA8-A75A4FA83EA3}" type="presOf" srcId="{51F612CC-4AAB-4FAE-9F33-C640869FE5F1}" destId="{3E4B3506-9E9D-4A89-AAE1-4456184A04C5}" srcOrd="0" destOrd="0" presId="urn:microsoft.com/office/officeart/2005/8/layout/hierarchy2"/>
    <dgm:cxn modelId="{51ED6A5A-8EFE-4177-BFB1-120E9E00CC03}" type="presOf" srcId="{0FF6ED28-86E0-45E0-AEDE-0D6E8C193FEC}" destId="{2E84ABC3-A685-4220-BAF8-A33E4C19B023}" srcOrd="1" destOrd="0" presId="urn:microsoft.com/office/officeart/2005/8/layout/hierarchy2"/>
    <dgm:cxn modelId="{2F2A4AF2-4440-44AC-9B71-1342C26D43D0}" type="presOf" srcId="{A62570CE-95D4-468A-A3E8-A145002693C7}" destId="{E0B97B2A-BBC4-4070-802C-22C82892266A}" srcOrd="1" destOrd="0" presId="urn:microsoft.com/office/officeart/2005/8/layout/hierarchy2"/>
    <dgm:cxn modelId="{FC0E4D16-4416-476A-9ACC-E5ABF2751C96}" type="presOf" srcId="{EA6C24E8-6427-4560-BAF7-C0102BDE6E13}" destId="{70A5CE8A-357A-4322-8DF7-B44967621D6B}" srcOrd="0" destOrd="0" presId="urn:microsoft.com/office/officeart/2005/8/layout/hierarchy2"/>
    <dgm:cxn modelId="{D49D99C7-8F23-4ACB-84D0-EAC90D7F9740}" type="presOf" srcId="{CEFCEA3D-15C3-42E0-973B-BC93488283D2}" destId="{8FF25DDC-BA40-4C9E-8F56-3FC91287F286}" srcOrd="0" destOrd="0" presId="urn:microsoft.com/office/officeart/2005/8/layout/hierarchy2"/>
    <dgm:cxn modelId="{535709F9-531F-46A2-83FD-E5415DBD1FBB}" srcId="{51F612CC-4AAB-4FAE-9F33-C640869FE5F1}" destId="{CEFCEA3D-15C3-42E0-973B-BC93488283D2}" srcOrd="2" destOrd="0" parTransId="{A62570CE-95D4-468A-A3E8-A145002693C7}" sibTransId="{A8080A3F-955F-467D-AB11-4795B07AE374}"/>
    <dgm:cxn modelId="{3A761201-01FC-43FC-946A-3C9FB0F42873}" type="presOf" srcId="{A62570CE-95D4-468A-A3E8-A145002693C7}" destId="{4AACA61B-1D1A-441C-AB81-6535D93C343F}" srcOrd="0" destOrd="0" presId="urn:microsoft.com/office/officeart/2005/8/layout/hierarchy2"/>
    <dgm:cxn modelId="{D38E5516-2A28-451C-A5D1-8B5115996567}" srcId="{51F612CC-4AAB-4FAE-9F33-C640869FE5F1}" destId="{EA6C24E8-6427-4560-BAF7-C0102BDE6E13}" srcOrd="1" destOrd="0" parTransId="{9231EE03-D55C-43C2-9D6C-5EDE068C7B59}" sibTransId="{5C38F736-2135-4C4A-911D-15BD06745AD4}"/>
    <dgm:cxn modelId="{A5B2A559-8470-4C04-B03F-7E6F1C43E38A}" srcId="{51F612CC-4AAB-4FAE-9F33-C640869FE5F1}" destId="{D65C57ED-3609-49CE-9B4E-8573925AFC77}" srcOrd="0" destOrd="0" parTransId="{0FF6ED28-86E0-45E0-AEDE-0D6E8C193FEC}" sibTransId="{E1AEABED-EF6A-4C46-B4EB-B996716F7413}"/>
    <dgm:cxn modelId="{0E2FA844-8346-4D6A-BA7D-D77891F89878}" type="presParOf" srcId="{8070134E-80CB-4C34-ABFD-4E57D49511EF}" destId="{20B0AEAE-3F4B-4050-B10B-8420EDB0E19C}" srcOrd="0" destOrd="0" presId="urn:microsoft.com/office/officeart/2005/8/layout/hierarchy2"/>
    <dgm:cxn modelId="{E1B5C64B-4618-46A3-A47C-2098F06BBA77}" type="presParOf" srcId="{20B0AEAE-3F4B-4050-B10B-8420EDB0E19C}" destId="{3E4B3506-9E9D-4A89-AAE1-4456184A04C5}" srcOrd="0" destOrd="0" presId="urn:microsoft.com/office/officeart/2005/8/layout/hierarchy2"/>
    <dgm:cxn modelId="{E0B8EA0D-D8ED-495E-9900-87D68B632239}" type="presParOf" srcId="{20B0AEAE-3F4B-4050-B10B-8420EDB0E19C}" destId="{8FCFA747-F76B-46D8-AED5-E44F373F3B68}" srcOrd="1" destOrd="0" presId="urn:microsoft.com/office/officeart/2005/8/layout/hierarchy2"/>
    <dgm:cxn modelId="{F4B46568-139B-4402-BE93-52CC995BC9FE}" type="presParOf" srcId="{8FCFA747-F76B-46D8-AED5-E44F373F3B68}" destId="{F6128D97-68E1-492A-816A-54F8FFD8C1E0}" srcOrd="0" destOrd="0" presId="urn:microsoft.com/office/officeart/2005/8/layout/hierarchy2"/>
    <dgm:cxn modelId="{2D680CD7-5AD7-4CCA-B7EC-59D9CCFC2C13}" type="presParOf" srcId="{F6128D97-68E1-492A-816A-54F8FFD8C1E0}" destId="{2E84ABC3-A685-4220-BAF8-A33E4C19B023}" srcOrd="0" destOrd="0" presId="urn:microsoft.com/office/officeart/2005/8/layout/hierarchy2"/>
    <dgm:cxn modelId="{3A3D8850-81E6-4604-A3A9-F3E0C70B4BB6}" type="presParOf" srcId="{8FCFA747-F76B-46D8-AED5-E44F373F3B68}" destId="{D4E22DEA-D206-4CCF-A624-DEB20FA54E00}" srcOrd="1" destOrd="0" presId="urn:microsoft.com/office/officeart/2005/8/layout/hierarchy2"/>
    <dgm:cxn modelId="{08E682D7-F496-4E3A-888E-B8A1125DCF92}" type="presParOf" srcId="{D4E22DEA-D206-4CCF-A624-DEB20FA54E00}" destId="{8B63D9E6-A03F-4D2E-8B87-1423C13DAC0A}" srcOrd="0" destOrd="0" presId="urn:microsoft.com/office/officeart/2005/8/layout/hierarchy2"/>
    <dgm:cxn modelId="{38B07BD0-00CC-4964-A92E-BBDCE139BE95}" type="presParOf" srcId="{D4E22DEA-D206-4CCF-A624-DEB20FA54E00}" destId="{F7699CAD-CED2-425C-81A4-1983F68C403D}" srcOrd="1" destOrd="0" presId="urn:microsoft.com/office/officeart/2005/8/layout/hierarchy2"/>
    <dgm:cxn modelId="{80537B87-7DAE-4F6B-9E36-8269F73886FA}" type="presParOf" srcId="{8FCFA747-F76B-46D8-AED5-E44F373F3B68}" destId="{D790E48F-9CAB-4532-82EB-F8EA67E88C67}" srcOrd="2" destOrd="0" presId="urn:microsoft.com/office/officeart/2005/8/layout/hierarchy2"/>
    <dgm:cxn modelId="{571D85CC-FCF6-4A1B-B5E8-421852219C58}" type="presParOf" srcId="{D790E48F-9CAB-4532-82EB-F8EA67E88C67}" destId="{C11D3086-EC7A-406C-AE0C-DEA2851F5BD6}" srcOrd="0" destOrd="0" presId="urn:microsoft.com/office/officeart/2005/8/layout/hierarchy2"/>
    <dgm:cxn modelId="{8C68E086-9604-424F-BEC3-EC5300019F8F}" type="presParOf" srcId="{8FCFA747-F76B-46D8-AED5-E44F373F3B68}" destId="{840266E9-37C9-4382-B049-25C3985CE0E4}" srcOrd="3" destOrd="0" presId="urn:microsoft.com/office/officeart/2005/8/layout/hierarchy2"/>
    <dgm:cxn modelId="{4998A910-1AE7-4EB6-8434-5A454C8FE3FC}" type="presParOf" srcId="{840266E9-37C9-4382-B049-25C3985CE0E4}" destId="{70A5CE8A-357A-4322-8DF7-B44967621D6B}" srcOrd="0" destOrd="0" presId="urn:microsoft.com/office/officeart/2005/8/layout/hierarchy2"/>
    <dgm:cxn modelId="{B99CD759-D3C2-4125-BA60-2A1D4671B1A3}" type="presParOf" srcId="{840266E9-37C9-4382-B049-25C3985CE0E4}" destId="{8DB8A620-AD2B-4F92-A09E-AB625BBF2081}" srcOrd="1" destOrd="0" presId="urn:microsoft.com/office/officeart/2005/8/layout/hierarchy2"/>
    <dgm:cxn modelId="{43309578-C089-4F2E-99A0-6210523277E2}" type="presParOf" srcId="{8FCFA747-F76B-46D8-AED5-E44F373F3B68}" destId="{4AACA61B-1D1A-441C-AB81-6535D93C343F}" srcOrd="4" destOrd="0" presId="urn:microsoft.com/office/officeart/2005/8/layout/hierarchy2"/>
    <dgm:cxn modelId="{8AAA5BF4-B450-479F-B5C4-0A086C12FD43}" type="presParOf" srcId="{4AACA61B-1D1A-441C-AB81-6535D93C343F}" destId="{E0B97B2A-BBC4-4070-802C-22C82892266A}" srcOrd="0" destOrd="0" presId="urn:microsoft.com/office/officeart/2005/8/layout/hierarchy2"/>
    <dgm:cxn modelId="{2D241095-4682-4E3C-B7F9-9F6C8DE35733}" type="presParOf" srcId="{8FCFA747-F76B-46D8-AED5-E44F373F3B68}" destId="{8D2E71CA-A585-40E1-B645-90F1943C4AE2}" srcOrd="5" destOrd="0" presId="urn:microsoft.com/office/officeart/2005/8/layout/hierarchy2"/>
    <dgm:cxn modelId="{769F7B34-0698-4467-B68E-F65FB669EF0D}" type="presParOf" srcId="{8D2E71CA-A585-40E1-B645-90F1943C4AE2}" destId="{8FF25DDC-BA40-4C9E-8F56-3FC91287F286}" srcOrd="0" destOrd="0" presId="urn:microsoft.com/office/officeart/2005/8/layout/hierarchy2"/>
    <dgm:cxn modelId="{775B5428-92BF-4571-B355-993DBB5B98AF}" type="presParOf" srcId="{8D2E71CA-A585-40E1-B645-90F1943C4AE2}" destId="{248CDA35-C284-4288-81C6-8DF7E601882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861F6F-BFED-49F2-85DD-0ECDB45FEF65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FA69209-1013-4021-8514-E34E2EB680CF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Основные задачи обучения на втором этапе</a:t>
          </a:r>
        </a:p>
      </dgm:t>
    </dgm:pt>
    <dgm:pt modelId="{BEAEEE94-D407-48DC-BE1D-858865C1ADF0}" type="parTrans" cxnId="{8DEB1F93-024D-43D8-B42B-0F8B0B5A9C92}">
      <dgm:prSet/>
      <dgm:spPr/>
      <dgm:t>
        <a:bodyPr/>
        <a:lstStyle/>
        <a:p>
          <a:endParaRPr lang="ru-RU"/>
        </a:p>
      </dgm:t>
    </dgm:pt>
    <dgm:pt modelId="{AC70E136-39F8-4717-894A-9BFFDD785234}" type="sibTrans" cxnId="{8DEB1F93-024D-43D8-B42B-0F8B0B5A9C92}">
      <dgm:prSet/>
      <dgm:spPr/>
      <dgm:t>
        <a:bodyPr/>
        <a:lstStyle/>
        <a:p>
          <a:endParaRPr lang="ru-RU"/>
        </a:p>
      </dgm:t>
    </dgm:pt>
    <dgm:pt modelId="{300CF6DC-E134-476C-9751-F52155D8F432}">
      <dgm:prSet phldrT="[Текст]"/>
      <dgm:spPr/>
      <dgm:t>
        <a:bodyPr/>
        <a:lstStyle/>
        <a:p>
          <a:r>
            <a:rPr lang="ru-RU" i="1">
              <a:latin typeface="Times New Roman" pitchFamily="18" charset="0"/>
              <a:cs typeface="Times New Roman" pitchFamily="18" charset="0"/>
            </a:rPr>
            <a:t>развитие коммуникации</a:t>
          </a:r>
        </a:p>
      </dgm:t>
    </dgm:pt>
    <dgm:pt modelId="{B1992F68-B55D-4CE4-A63D-42A1775F8EA7}" type="parTrans" cxnId="{BC20E1ED-0DE3-4C9D-A399-3BEE00EF23A4}">
      <dgm:prSet/>
      <dgm:spPr/>
      <dgm:t>
        <a:bodyPr/>
        <a:lstStyle/>
        <a:p>
          <a:endParaRPr lang="ru-RU"/>
        </a:p>
      </dgm:t>
    </dgm:pt>
    <dgm:pt modelId="{4EB18EFF-BB96-4DEB-B36D-558B435C492B}" type="sibTrans" cxnId="{BC20E1ED-0DE3-4C9D-A399-3BEE00EF23A4}">
      <dgm:prSet/>
      <dgm:spPr/>
      <dgm:t>
        <a:bodyPr/>
        <a:lstStyle/>
        <a:p>
          <a:endParaRPr lang="ru-RU"/>
        </a:p>
      </dgm:t>
    </dgm:pt>
    <dgm:pt modelId="{FE9418B1-7A4F-4663-B7B7-E1402D6F5CFA}">
      <dgm:prSet phldrT="[Текст]"/>
      <dgm:spPr/>
      <dgm:t>
        <a:bodyPr/>
        <a:lstStyle/>
        <a:p>
          <a:r>
            <a:rPr lang="ru-RU" i="1">
              <a:latin typeface="Times New Roman" pitchFamily="18" charset="0"/>
              <a:cs typeface="Times New Roman" pitchFamily="18" charset="0"/>
            </a:rPr>
            <a:t>развитие речи</a:t>
          </a:r>
        </a:p>
      </dgm:t>
    </dgm:pt>
    <dgm:pt modelId="{F7AC0289-004F-49BB-A980-F8A96CE048B4}" type="parTrans" cxnId="{5FE2E64D-F3BB-4674-BAA4-FE91F96D61AE}">
      <dgm:prSet/>
      <dgm:spPr/>
      <dgm:t>
        <a:bodyPr/>
        <a:lstStyle/>
        <a:p>
          <a:endParaRPr lang="ru-RU"/>
        </a:p>
      </dgm:t>
    </dgm:pt>
    <dgm:pt modelId="{9C3E3BE1-B8C3-47B2-AE8C-7A6659D1ED99}" type="sibTrans" cxnId="{5FE2E64D-F3BB-4674-BAA4-FE91F96D61AE}">
      <dgm:prSet/>
      <dgm:spPr/>
      <dgm:t>
        <a:bodyPr/>
        <a:lstStyle/>
        <a:p>
          <a:endParaRPr lang="ru-RU"/>
        </a:p>
      </dgm:t>
    </dgm:pt>
    <dgm:pt modelId="{414C82E5-5505-4A77-9F39-8A1EDA543C4D}">
      <dgm:prSet phldrT="[Текст]"/>
      <dgm:spPr/>
      <dgm:t>
        <a:bodyPr/>
        <a:lstStyle/>
        <a:p>
          <a:r>
            <a:rPr lang="ru-RU" i="1">
              <a:latin typeface="Times New Roman" pitchFamily="18" charset="0"/>
              <a:cs typeface="Times New Roman" pitchFamily="18" charset="0"/>
            </a:rPr>
            <a:t>развитие элементарных математических навыков</a:t>
          </a:r>
        </a:p>
      </dgm:t>
    </dgm:pt>
    <dgm:pt modelId="{72ED0077-8209-4731-88DA-E01061200FDB}" type="parTrans" cxnId="{C25BD61D-559A-4D89-BC63-A43156C96560}">
      <dgm:prSet/>
      <dgm:spPr/>
      <dgm:t>
        <a:bodyPr/>
        <a:lstStyle/>
        <a:p>
          <a:endParaRPr lang="ru-RU"/>
        </a:p>
      </dgm:t>
    </dgm:pt>
    <dgm:pt modelId="{E64ECED3-9597-4927-AC6B-DF9F6087B8AE}" type="sibTrans" cxnId="{C25BD61D-559A-4D89-BC63-A43156C96560}">
      <dgm:prSet/>
      <dgm:spPr/>
      <dgm:t>
        <a:bodyPr/>
        <a:lstStyle/>
        <a:p>
          <a:endParaRPr lang="ru-RU"/>
        </a:p>
      </dgm:t>
    </dgm:pt>
    <dgm:pt modelId="{7B578DE7-2E8F-4C35-80E6-CD3383493B51}">
      <dgm:prSet phldrT="[Текст]"/>
      <dgm:spPr/>
      <dgm:t>
        <a:bodyPr/>
        <a:lstStyle/>
        <a:p>
          <a:r>
            <a:rPr lang="ru-RU" i="1">
              <a:latin typeface="Times New Roman" pitchFamily="18" charset="0"/>
              <a:cs typeface="Times New Roman" pitchFamily="18" charset="0"/>
            </a:rPr>
            <a:t>развитие моторики и графических навыков</a:t>
          </a:r>
        </a:p>
      </dgm:t>
    </dgm:pt>
    <dgm:pt modelId="{53341D5B-3240-4B6A-8362-01631F1F4351}" type="parTrans" cxnId="{1D60154F-3E4E-4CC6-AA77-DA4CB44DB577}">
      <dgm:prSet/>
      <dgm:spPr/>
      <dgm:t>
        <a:bodyPr/>
        <a:lstStyle/>
        <a:p>
          <a:endParaRPr lang="ru-RU"/>
        </a:p>
      </dgm:t>
    </dgm:pt>
    <dgm:pt modelId="{0B650522-7502-4F48-84C5-1EBBE71EF525}" type="sibTrans" cxnId="{1D60154F-3E4E-4CC6-AA77-DA4CB44DB577}">
      <dgm:prSet/>
      <dgm:spPr/>
      <dgm:t>
        <a:bodyPr/>
        <a:lstStyle/>
        <a:p>
          <a:endParaRPr lang="ru-RU"/>
        </a:p>
      </dgm:t>
    </dgm:pt>
    <dgm:pt modelId="{5855F2AF-05BA-4B7A-9533-99B5FCE023EB}">
      <dgm:prSet phldrT="[Текст]"/>
      <dgm:spPr/>
      <dgm:t>
        <a:bodyPr/>
        <a:lstStyle/>
        <a:p>
          <a:r>
            <a:rPr lang="ru-RU" i="1">
              <a:latin typeface="Times New Roman" pitchFamily="18" charset="0"/>
              <a:cs typeface="Times New Roman" pitchFamily="18" charset="0"/>
            </a:rPr>
            <a:t>развитие мышления, памяти, внимания </a:t>
          </a:r>
        </a:p>
      </dgm:t>
    </dgm:pt>
    <dgm:pt modelId="{08808FAC-35B3-4A8F-B9AE-2BFD3A373F88}" type="sibTrans" cxnId="{5F8B67B9-4DD9-4ED6-B0AE-087845FF81ED}">
      <dgm:prSet/>
      <dgm:spPr/>
      <dgm:t>
        <a:bodyPr/>
        <a:lstStyle/>
        <a:p>
          <a:endParaRPr lang="ru-RU"/>
        </a:p>
      </dgm:t>
    </dgm:pt>
    <dgm:pt modelId="{C5EF25AB-5F85-432B-837F-EC5D223B96DA}" type="parTrans" cxnId="{5F8B67B9-4DD9-4ED6-B0AE-087845FF81ED}">
      <dgm:prSet/>
      <dgm:spPr/>
      <dgm:t>
        <a:bodyPr/>
        <a:lstStyle/>
        <a:p>
          <a:endParaRPr lang="ru-RU"/>
        </a:p>
      </dgm:t>
    </dgm:pt>
    <dgm:pt modelId="{D6489238-2193-4B34-A1C4-BBC2265F8C4D}" type="pres">
      <dgm:prSet presAssocID="{64861F6F-BFED-49F2-85DD-0ECDB45FEF6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2C1DCD-0468-467B-890F-634BA743566B}" type="pres">
      <dgm:prSet presAssocID="{7FA69209-1013-4021-8514-E34E2EB680CF}" presName="centerShape" presStyleLbl="node0" presStyleIdx="0" presStyleCnt="1" custScaleX="286804" custScaleY="145692"/>
      <dgm:spPr/>
      <dgm:t>
        <a:bodyPr/>
        <a:lstStyle/>
        <a:p>
          <a:endParaRPr lang="ru-RU"/>
        </a:p>
      </dgm:t>
    </dgm:pt>
    <dgm:pt modelId="{AB7FB7CB-53A3-4C10-8CF2-7D1830753D33}" type="pres">
      <dgm:prSet presAssocID="{B1992F68-B55D-4CE4-A63D-42A1775F8EA7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B3CAA0C-229F-460C-87FE-FBB358E37DEB}" type="pres">
      <dgm:prSet presAssocID="{B1992F68-B55D-4CE4-A63D-42A1775F8EA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E7B6F94-270C-493B-8592-B8A2F775A77D}" type="pres">
      <dgm:prSet presAssocID="{300CF6DC-E134-476C-9751-F52155D8F432}" presName="node" presStyleLbl="node1" presStyleIdx="0" presStyleCnt="5" custScaleX="170372" custScaleY="62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C1217-DBC3-4575-87D4-C73ACAD3186F}" type="pres">
      <dgm:prSet presAssocID="{F7AC0289-004F-49BB-A980-F8A96CE048B4}" presName="parTrans" presStyleLbl="sibTrans2D1" presStyleIdx="1" presStyleCnt="5"/>
      <dgm:spPr/>
      <dgm:t>
        <a:bodyPr/>
        <a:lstStyle/>
        <a:p>
          <a:endParaRPr lang="ru-RU"/>
        </a:p>
      </dgm:t>
    </dgm:pt>
    <dgm:pt modelId="{BFF32E98-ECB0-4D51-B410-AFF0A67188F2}" type="pres">
      <dgm:prSet presAssocID="{F7AC0289-004F-49BB-A980-F8A96CE048B4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E2390ED-E0DC-4DCE-9196-C0C641717442}" type="pres">
      <dgm:prSet presAssocID="{FE9418B1-7A4F-4663-B7B7-E1402D6F5CFA}" presName="node" presStyleLbl="node1" presStyleIdx="1" presStyleCnt="5" custScaleY="163900" custRadScaleRad="143679" custRadScaleInc="-21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07CCF-6140-4573-8469-39D1ECF0D491}" type="pres">
      <dgm:prSet presAssocID="{72ED0077-8209-4731-88DA-E01061200FDB}" presName="parTrans" presStyleLbl="sibTrans2D1" presStyleIdx="2" presStyleCnt="5"/>
      <dgm:spPr/>
      <dgm:t>
        <a:bodyPr/>
        <a:lstStyle/>
        <a:p>
          <a:endParaRPr lang="ru-RU"/>
        </a:p>
      </dgm:t>
    </dgm:pt>
    <dgm:pt modelId="{A5F86121-A744-47DE-A921-D050E5C459A6}" type="pres">
      <dgm:prSet presAssocID="{72ED0077-8209-4731-88DA-E01061200FD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CBDF5596-DEDE-490D-A05B-E46AE6E11FCB}" type="pres">
      <dgm:prSet presAssocID="{414C82E5-5505-4A77-9F39-8A1EDA543C4D}" presName="node" presStyleLbl="node1" presStyleIdx="2" presStyleCnt="5" custScaleX="175963" custRadScaleRad="135397" custRadScaleInc="-53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CBFFA-5697-4254-97C2-E2FF74937779}" type="pres">
      <dgm:prSet presAssocID="{53341D5B-3240-4B6A-8362-01631F1F435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48D91D69-BFA6-4ED5-B3D2-1FA169F859C3}" type="pres">
      <dgm:prSet presAssocID="{53341D5B-3240-4B6A-8362-01631F1F435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667E3D9-10BD-40CF-AC3E-2858AE9C74A4}" type="pres">
      <dgm:prSet presAssocID="{7B578DE7-2E8F-4C35-80E6-CD3383493B51}" presName="node" presStyleLbl="node1" presStyleIdx="3" presStyleCnt="5" custScaleX="171764" custRadScaleRad="129040" custRadScaleInc="48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046E4-5744-4958-9D1C-66D294E6EEE6}" type="pres">
      <dgm:prSet presAssocID="{C5EF25AB-5F85-432B-837F-EC5D223B96DA}" presName="parTrans" presStyleLbl="sibTrans2D1" presStyleIdx="4" presStyleCnt="5"/>
      <dgm:spPr/>
      <dgm:t>
        <a:bodyPr/>
        <a:lstStyle/>
        <a:p>
          <a:endParaRPr lang="ru-RU"/>
        </a:p>
      </dgm:t>
    </dgm:pt>
    <dgm:pt modelId="{26FEAB97-3772-455F-A59E-564204DB0A74}" type="pres">
      <dgm:prSet presAssocID="{C5EF25AB-5F85-432B-837F-EC5D223B96D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D28AF05-E8CA-4324-9B0C-61E8D7A3BD01}" type="pres">
      <dgm:prSet presAssocID="{5855F2AF-05BA-4B7A-9533-99B5FCE023EB}" presName="node" presStyleLbl="node1" presStyleIdx="4" presStyleCnt="5" custScaleY="169864" custRadScaleRad="139655" custRadScaleInc="24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4CD538-61F9-41A9-841D-0A9C37903A39}" type="presOf" srcId="{7B578DE7-2E8F-4C35-80E6-CD3383493B51}" destId="{1667E3D9-10BD-40CF-AC3E-2858AE9C74A4}" srcOrd="0" destOrd="0" presId="urn:microsoft.com/office/officeart/2005/8/layout/radial5"/>
    <dgm:cxn modelId="{F44E967B-4ECF-4BE1-8579-4C0BAE62EBF3}" type="presOf" srcId="{B1992F68-B55D-4CE4-A63D-42A1775F8EA7}" destId="{AB7FB7CB-53A3-4C10-8CF2-7D1830753D33}" srcOrd="0" destOrd="0" presId="urn:microsoft.com/office/officeart/2005/8/layout/radial5"/>
    <dgm:cxn modelId="{BC20E1ED-0DE3-4C9D-A399-3BEE00EF23A4}" srcId="{7FA69209-1013-4021-8514-E34E2EB680CF}" destId="{300CF6DC-E134-476C-9751-F52155D8F432}" srcOrd="0" destOrd="0" parTransId="{B1992F68-B55D-4CE4-A63D-42A1775F8EA7}" sibTransId="{4EB18EFF-BB96-4DEB-B36D-558B435C492B}"/>
    <dgm:cxn modelId="{8A6B6261-E81D-4081-B963-F61F2221E522}" type="presOf" srcId="{C5EF25AB-5F85-432B-837F-EC5D223B96DA}" destId="{087046E4-5744-4958-9D1C-66D294E6EEE6}" srcOrd="0" destOrd="0" presId="urn:microsoft.com/office/officeart/2005/8/layout/radial5"/>
    <dgm:cxn modelId="{247F6F33-BFDB-4637-BA2D-6BE120122B36}" type="presOf" srcId="{FE9418B1-7A4F-4663-B7B7-E1402D6F5CFA}" destId="{8E2390ED-E0DC-4DCE-9196-C0C641717442}" srcOrd="0" destOrd="0" presId="urn:microsoft.com/office/officeart/2005/8/layout/radial5"/>
    <dgm:cxn modelId="{564FAE3C-889F-4FB2-9391-0661764E938F}" type="presOf" srcId="{72ED0077-8209-4731-88DA-E01061200FDB}" destId="{A5F86121-A744-47DE-A921-D050E5C459A6}" srcOrd="1" destOrd="0" presId="urn:microsoft.com/office/officeart/2005/8/layout/radial5"/>
    <dgm:cxn modelId="{54A72768-AAA5-4D5A-AF5B-2F5ACE7F6A23}" type="presOf" srcId="{7FA69209-1013-4021-8514-E34E2EB680CF}" destId="{2C2C1DCD-0468-467B-890F-634BA743566B}" srcOrd="0" destOrd="0" presId="urn:microsoft.com/office/officeart/2005/8/layout/radial5"/>
    <dgm:cxn modelId="{C3D39811-F0BC-4175-B14C-3FEF34DB96BE}" type="presOf" srcId="{64861F6F-BFED-49F2-85DD-0ECDB45FEF65}" destId="{D6489238-2193-4B34-A1C4-BBC2265F8C4D}" srcOrd="0" destOrd="0" presId="urn:microsoft.com/office/officeart/2005/8/layout/radial5"/>
    <dgm:cxn modelId="{5FE2E64D-F3BB-4674-BAA4-FE91F96D61AE}" srcId="{7FA69209-1013-4021-8514-E34E2EB680CF}" destId="{FE9418B1-7A4F-4663-B7B7-E1402D6F5CFA}" srcOrd="1" destOrd="0" parTransId="{F7AC0289-004F-49BB-A980-F8A96CE048B4}" sibTransId="{9C3E3BE1-B8C3-47B2-AE8C-7A6659D1ED99}"/>
    <dgm:cxn modelId="{9197FB83-327B-42AA-BA5C-FC9427A65675}" type="presOf" srcId="{F7AC0289-004F-49BB-A980-F8A96CE048B4}" destId="{BFF32E98-ECB0-4D51-B410-AFF0A67188F2}" srcOrd="1" destOrd="0" presId="urn:microsoft.com/office/officeart/2005/8/layout/radial5"/>
    <dgm:cxn modelId="{E68E03B8-8301-44F1-B3E0-0A85078A2B0C}" type="presOf" srcId="{F7AC0289-004F-49BB-A980-F8A96CE048B4}" destId="{E0DC1217-DBC3-4575-87D4-C73ACAD3186F}" srcOrd="0" destOrd="0" presId="urn:microsoft.com/office/officeart/2005/8/layout/radial5"/>
    <dgm:cxn modelId="{8DEB1F93-024D-43D8-B42B-0F8B0B5A9C92}" srcId="{64861F6F-BFED-49F2-85DD-0ECDB45FEF65}" destId="{7FA69209-1013-4021-8514-E34E2EB680CF}" srcOrd="0" destOrd="0" parTransId="{BEAEEE94-D407-48DC-BE1D-858865C1ADF0}" sibTransId="{AC70E136-39F8-4717-894A-9BFFDD785234}"/>
    <dgm:cxn modelId="{DA233433-9AEF-4C82-B5EB-658FEDF36E4F}" type="presOf" srcId="{B1992F68-B55D-4CE4-A63D-42A1775F8EA7}" destId="{9B3CAA0C-229F-460C-87FE-FBB358E37DEB}" srcOrd="1" destOrd="0" presId="urn:microsoft.com/office/officeart/2005/8/layout/radial5"/>
    <dgm:cxn modelId="{B42718AB-D5B4-429F-97B3-82532C573FBB}" type="presOf" srcId="{C5EF25AB-5F85-432B-837F-EC5D223B96DA}" destId="{26FEAB97-3772-455F-A59E-564204DB0A74}" srcOrd="1" destOrd="0" presId="urn:microsoft.com/office/officeart/2005/8/layout/radial5"/>
    <dgm:cxn modelId="{A50BCD5A-8C80-4E04-8D30-2315EE305585}" type="presOf" srcId="{72ED0077-8209-4731-88DA-E01061200FDB}" destId="{0F007CCF-6140-4573-8469-39D1ECF0D491}" srcOrd="0" destOrd="0" presId="urn:microsoft.com/office/officeart/2005/8/layout/radial5"/>
    <dgm:cxn modelId="{1D60154F-3E4E-4CC6-AA77-DA4CB44DB577}" srcId="{7FA69209-1013-4021-8514-E34E2EB680CF}" destId="{7B578DE7-2E8F-4C35-80E6-CD3383493B51}" srcOrd="3" destOrd="0" parTransId="{53341D5B-3240-4B6A-8362-01631F1F4351}" sibTransId="{0B650522-7502-4F48-84C5-1EBBE71EF525}"/>
    <dgm:cxn modelId="{C25BD61D-559A-4D89-BC63-A43156C96560}" srcId="{7FA69209-1013-4021-8514-E34E2EB680CF}" destId="{414C82E5-5505-4A77-9F39-8A1EDA543C4D}" srcOrd="2" destOrd="0" parTransId="{72ED0077-8209-4731-88DA-E01061200FDB}" sibTransId="{E64ECED3-9597-4927-AC6B-DF9F6087B8AE}"/>
    <dgm:cxn modelId="{B96DCE34-771B-432C-B35A-4A55A2EDAB3B}" type="presOf" srcId="{300CF6DC-E134-476C-9751-F52155D8F432}" destId="{0E7B6F94-270C-493B-8592-B8A2F775A77D}" srcOrd="0" destOrd="0" presId="urn:microsoft.com/office/officeart/2005/8/layout/radial5"/>
    <dgm:cxn modelId="{9F971624-ECC0-4A24-8886-B1AA5FD5EBEA}" type="presOf" srcId="{53341D5B-3240-4B6A-8362-01631F1F4351}" destId="{7EFCBFFA-5697-4254-97C2-E2FF74937779}" srcOrd="0" destOrd="0" presId="urn:microsoft.com/office/officeart/2005/8/layout/radial5"/>
    <dgm:cxn modelId="{8C71DC74-B423-402D-8CE1-00503FC22593}" type="presOf" srcId="{414C82E5-5505-4A77-9F39-8A1EDA543C4D}" destId="{CBDF5596-DEDE-490D-A05B-E46AE6E11FCB}" srcOrd="0" destOrd="0" presId="urn:microsoft.com/office/officeart/2005/8/layout/radial5"/>
    <dgm:cxn modelId="{5F8B67B9-4DD9-4ED6-B0AE-087845FF81ED}" srcId="{7FA69209-1013-4021-8514-E34E2EB680CF}" destId="{5855F2AF-05BA-4B7A-9533-99B5FCE023EB}" srcOrd="4" destOrd="0" parTransId="{C5EF25AB-5F85-432B-837F-EC5D223B96DA}" sibTransId="{08808FAC-35B3-4A8F-B9AE-2BFD3A373F88}"/>
    <dgm:cxn modelId="{46CB0D58-D007-45D4-8041-2EDDBFDFA813}" type="presOf" srcId="{5855F2AF-05BA-4B7A-9533-99B5FCE023EB}" destId="{8D28AF05-E8CA-4324-9B0C-61E8D7A3BD01}" srcOrd="0" destOrd="0" presId="urn:microsoft.com/office/officeart/2005/8/layout/radial5"/>
    <dgm:cxn modelId="{790FDAA3-E34F-47D1-8EBF-E91B15E8B508}" type="presOf" srcId="{53341D5B-3240-4B6A-8362-01631F1F4351}" destId="{48D91D69-BFA6-4ED5-B3D2-1FA169F859C3}" srcOrd="1" destOrd="0" presId="urn:microsoft.com/office/officeart/2005/8/layout/radial5"/>
    <dgm:cxn modelId="{1DF1084F-17E5-4CEF-8789-E579A5E5F041}" type="presParOf" srcId="{D6489238-2193-4B34-A1C4-BBC2265F8C4D}" destId="{2C2C1DCD-0468-467B-890F-634BA743566B}" srcOrd="0" destOrd="0" presId="urn:microsoft.com/office/officeart/2005/8/layout/radial5"/>
    <dgm:cxn modelId="{386C4CFC-DF29-4F72-AFCD-3169F50FC7AD}" type="presParOf" srcId="{D6489238-2193-4B34-A1C4-BBC2265F8C4D}" destId="{AB7FB7CB-53A3-4C10-8CF2-7D1830753D33}" srcOrd="1" destOrd="0" presId="urn:microsoft.com/office/officeart/2005/8/layout/radial5"/>
    <dgm:cxn modelId="{B82FB347-98D3-4F09-84C3-CD10122EADFB}" type="presParOf" srcId="{AB7FB7CB-53A3-4C10-8CF2-7D1830753D33}" destId="{9B3CAA0C-229F-460C-87FE-FBB358E37DEB}" srcOrd="0" destOrd="0" presId="urn:microsoft.com/office/officeart/2005/8/layout/radial5"/>
    <dgm:cxn modelId="{3F19AADD-F14D-44BF-9EDC-09E317276F53}" type="presParOf" srcId="{D6489238-2193-4B34-A1C4-BBC2265F8C4D}" destId="{0E7B6F94-270C-493B-8592-B8A2F775A77D}" srcOrd="2" destOrd="0" presId="urn:microsoft.com/office/officeart/2005/8/layout/radial5"/>
    <dgm:cxn modelId="{9746558F-37F9-40BF-84F6-885528BC29C6}" type="presParOf" srcId="{D6489238-2193-4B34-A1C4-BBC2265F8C4D}" destId="{E0DC1217-DBC3-4575-87D4-C73ACAD3186F}" srcOrd="3" destOrd="0" presId="urn:microsoft.com/office/officeart/2005/8/layout/radial5"/>
    <dgm:cxn modelId="{4040F88C-3655-4F55-894F-F0004687F94D}" type="presParOf" srcId="{E0DC1217-DBC3-4575-87D4-C73ACAD3186F}" destId="{BFF32E98-ECB0-4D51-B410-AFF0A67188F2}" srcOrd="0" destOrd="0" presId="urn:microsoft.com/office/officeart/2005/8/layout/radial5"/>
    <dgm:cxn modelId="{5F3B1168-DCF3-460C-979B-DA0B57C650F8}" type="presParOf" srcId="{D6489238-2193-4B34-A1C4-BBC2265F8C4D}" destId="{8E2390ED-E0DC-4DCE-9196-C0C641717442}" srcOrd="4" destOrd="0" presId="urn:microsoft.com/office/officeart/2005/8/layout/radial5"/>
    <dgm:cxn modelId="{A5B1C2EA-F09D-4924-8091-4FD273B17E68}" type="presParOf" srcId="{D6489238-2193-4B34-A1C4-BBC2265F8C4D}" destId="{0F007CCF-6140-4573-8469-39D1ECF0D491}" srcOrd="5" destOrd="0" presId="urn:microsoft.com/office/officeart/2005/8/layout/radial5"/>
    <dgm:cxn modelId="{550CA64B-3BA0-4C70-82C9-AEF7C99C5DF9}" type="presParOf" srcId="{0F007CCF-6140-4573-8469-39D1ECF0D491}" destId="{A5F86121-A744-47DE-A921-D050E5C459A6}" srcOrd="0" destOrd="0" presId="urn:microsoft.com/office/officeart/2005/8/layout/radial5"/>
    <dgm:cxn modelId="{755E4D28-08CB-4D52-9EA5-2AF1D09FE3BF}" type="presParOf" srcId="{D6489238-2193-4B34-A1C4-BBC2265F8C4D}" destId="{CBDF5596-DEDE-490D-A05B-E46AE6E11FCB}" srcOrd="6" destOrd="0" presId="urn:microsoft.com/office/officeart/2005/8/layout/radial5"/>
    <dgm:cxn modelId="{88835EB0-83C9-4242-AF60-CF4F70E8E0F1}" type="presParOf" srcId="{D6489238-2193-4B34-A1C4-BBC2265F8C4D}" destId="{7EFCBFFA-5697-4254-97C2-E2FF74937779}" srcOrd="7" destOrd="0" presId="urn:microsoft.com/office/officeart/2005/8/layout/radial5"/>
    <dgm:cxn modelId="{4F8EE583-7159-47D3-ACA0-E6E8BA488F76}" type="presParOf" srcId="{7EFCBFFA-5697-4254-97C2-E2FF74937779}" destId="{48D91D69-BFA6-4ED5-B3D2-1FA169F859C3}" srcOrd="0" destOrd="0" presId="urn:microsoft.com/office/officeart/2005/8/layout/radial5"/>
    <dgm:cxn modelId="{0C020E53-6AB0-4DDE-A8CC-F1A142AA6198}" type="presParOf" srcId="{D6489238-2193-4B34-A1C4-BBC2265F8C4D}" destId="{1667E3D9-10BD-40CF-AC3E-2858AE9C74A4}" srcOrd="8" destOrd="0" presId="urn:microsoft.com/office/officeart/2005/8/layout/radial5"/>
    <dgm:cxn modelId="{FBFA8972-FDED-4BF9-883F-C35B14C1FD81}" type="presParOf" srcId="{D6489238-2193-4B34-A1C4-BBC2265F8C4D}" destId="{087046E4-5744-4958-9D1C-66D294E6EEE6}" srcOrd="9" destOrd="0" presId="urn:microsoft.com/office/officeart/2005/8/layout/radial5"/>
    <dgm:cxn modelId="{0D3F988B-C015-4457-B359-69C8CC63EF51}" type="presParOf" srcId="{087046E4-5744-4958-9D1C-66D294E6EEE6}" destId="{26FEAB97-3772-455F-A59E-564204DB0A74}" srcOrd="0" destOrd="0" presId="urn:microsoft.com/office/officeart/2005/8/layout/radial5"/>
    <dgm:cxn modelId="{045DB4AD-780A-4D98-BC6E-751BBEE12425}" type="presParOf" srcId="{D6489238-2193-4B34-A1C4-BBC2265F8C4D}" destId="{8D28AF05-E8CA-4324-9B0C-61E8D7A3BD0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936FA7-0409-405E-B751-F4DE93E726CE}">
      <dsp:nvSpPr>
        <dsp:cNvPr id="0" name=""/>
        <dsp:cNvSpPr/>
      </dsp:nvSpPr>
      <dsp:spPr>
        <a:xfrm>
          <a:off x="3729" y="2094"/>
          <a:ext cx="9283625" cy="2397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dirty="0">
              <a:solidFill>
                <a:sysClr val="windowText" lastClr="000000"/>
              </a:solidFill>
            </a:rPr>
            <a:t>ДИАГНОСТИЧЕСКИЕ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dirty="0">
              <a:solidFill>
                <a:sysClr val="windowText" lastClr="000000"/>
              </a:solidFill>
            </a:rPr>
            <a:t>СИМПТОМЫ  </a:t>
          </a:r>
          <a:r>
            <a:rPr lang="ru-RU" sz="4800" b="1" i="0" kern="1200" dirty="0">
              <a:solidFill>
                <a:srgbClr val="FFFF00"/>
              </a:solidFill>
            </a:rPr>
            <a:t>ДА</a:t>
          </a:r>
          <a:r>
            <a:rPr lang="ru-RU" sz="4000" i="1" kern="1200" dirty="0">
              <a:solidFill>
                <a:sysClr val="windowText" lastClr="000000"/>
              </a:solidFill>
            </a:rPr>
            <a:t>  ПО КАННЕРУ</a:t>
          </a:r>
        </a:p>
      </dsp:txBody>
      <dsp:txXfrm>
        <a:off x="3729" y="2094"/>
        <a:ext cx="9283625" cy="2397990"/>
      </dsp:txXfrm>
    </dsp:sp>
    <dsp:sp modelId="{DF9CC48C-28FB-43C8-9B8D-9C713455E39A}">
      <dsp:nvSpPr>
        <dsp:cNvPr id="0" name=""/>
        <dsp:cNvSpPr/>
      </dsp:nvSpPr>
      <dsp:spPr>
        <a:xfrm>
          <a:off x="5" y="2424193"/>
          <a:ext cx="1739809" cy="2397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</a:rPr>
            <a:t>глубокое нарушение аффективного контакта с другими людьми</a:t>
          </a:r>
        </a:p>
      </dsp:txBody>
      <dsp:txXfrm>
        <a:off x="5" y="2424193"/>
        <a:ext cx="1739809" cy="2397990"/>
      </dsp:txXfrm>
    </dsp:sp>
    <dsp:sp modelId="{6F9A55CB-9EDD-4AC9-828B-ABB497150C7D}">
      <dsp:nvSpPr>
        <dsp:cNvPr id="0" name=""/>
        <dsp:cNvSpPr/>
      </dsp:nvSpPr>
      <dsp:spPr>
        <a:xfrm>
          <a:off x="1889683" y="2647278"/>
          <a:ext cx="1739809" cy="2397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</a:rPr>
            <a:t>навязчивое стремление к повторяющимся, однообразным формам активности </a:t>
          </a:r>
        </a:p>
      </dsp:txBody>
      <dsp:txXfrm>
        <a:off x="1889683" y="2647278"/>
        <a:ext cx="1739809" cy="2397990"/>
      </dsp:txXfrm>
    </dsp:sp>
    <dsp:sp modelId="{8BA511FB-2B7A-4502-AE31-4637AA284217}">
      <dsp:nvSpPr>
        <dsp:cNvPr id="0" name=""/>
        <dsp:cNvSpPr/>
      </dsp:nvSpPr>
      <dsp:spPr>
        <a:xfrm>
          <a:off x="3743746" y="2411796"/>
          <a:ext cx="1739809" cy="2397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</a:rPr>
            <a:t>поглощенность вращающимися или вращаемыми с использованием высокого уровня тонкой моторики объектами</a:t>
          </a:r>
        </a:p>
      </dsp:txBody>
      <dsp:txXfrm>
        <a:off x="3743746" y="2411796"/>
        <a:ext cx="1739809" cy="2397990"/>
      </dsp:txXfrm>
    </dsp:sp>
    <dsp:sp modelId="{B495CDA3-2A96-48E8-AAD7-6F8D7B60ECE0}">
      <dsp:nvSpPr>
        <dsp:cNvPr id="0" name=""/>
        <dsp:cNvSpPr/>
      </dsp:nvSpPr>
      <dsp:spPr>
        <a:xfrm>
          <a:off x="5661590" y="2647278"/>
          <a:ext cx="1739809" cy="2397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solidFill>
                <a:sysClr val="windowText" lastClr="000000"/>
              </a:solidFill>
            </a:rPr>
            <a:t>мутизм</a:t>
          </a:r>
          <a:r>
            <a:rPr lang="ru-RU" sz="1600" kern="1200" dirty="0">
              <a:solidFill>
                <a:sysClr val="windowText" lastClr="000000"/>
              </a:solidFill>
            </a:rPr>
            <a:t> или не направленная на межличностную коммуникацию речь</a:t>
          </a:r>
        </a:p>
      </dsp:txBody>
      <dsp:txXfrm>
        <a:off x="5661590" y="2647278"/>
        <a:ext cx="1739809" cy="2397990"/>
      </dsp:txXfrm>
    </dsp:sp>
    <dsp:sp modelId="{8D90B2C1-E94F-47FB-B9F8-8401BB0BD4B5}">
      <dsp:nvSpPr>
        <dsp:cNvPr id="0" name=""/>
        <dsp:cNvSpPr/>
      </dsp:nvSpPr>
      <dsp:spPr>
        <a:xfrm>
          <a:off x="7551274" y="2436591"/>
          <a:ext cx="1739809" cy="2397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</a:rPr>
            <a:t>хороший когнитивный </a:t>
          </a:r>
          <a:r>
            <a:rPr lang="ru-RU" sz="1400" kern="1200" dirty="0" err="1">
              <a:solidFill>
                <a:sysClr val="windowText" lastClr="000000"/>
              </a:solidFill>
            </a:rPr>
            <a:t>потециал</a:t>
          </a:r>
          <a:r>
            <a:rPr lang="ru-RU" sz="1400" kern="1200" dirty="0">
              <a:solidFill>
                <a:sysClr val="windowText" lastClr="000000"/>
              </a:solidFill>
            </a:rPr>
            <a:t>, проявляющийся в возможностях памяти или навыках в выполнении заданий, особенно досок Сенега</a:t>
          </a:r>
        </a:p>
      </dsp:txBody>
      <dsp:txXfrm>
        <a:off x="7551274" y="2436591"/>
        <a:ext cx="1739809" cy="23979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188CEC-0CCC-45D1-A718-EF2A4309371D}">
      <dsp:nvSpPr>
        <dsp:cNvPr id="0" name=""/>
        <dsp:cNvSpPr/>
      </dsp:nvSpPr>
      <dsp:spPr>
        <a:xfrm>
          <a:off x="1000556" y="147813"/>
          <a:ext cx="6333832" cy="21790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Наиболее известные подходы в обучении</a:t>
          </a:r>
        </a:p>
      </dsp:txBody>
      <dsp:txXfrm>
        <a:off x="1000556" y="147813"/>
        <a:ext cx="6333832" cy="2179025"/>
      </dsp:txXfrm>
    </dsp:sp>
    <dsp:sp modelId="{71635C03-51C5-4B4E-B792-B82FA1177838}">
      <dsp:nvSpPr>
        <dsp:cNvPr id="0" name=""/>
        <dsp:cNvSpPr/>
      </dsp:nvSpPr>
      <dsp:spPr>
        <a:xfrm rot="2561416">
          <a:off x="5178881" y="2486725"/>
          <a:ext cx="718802" cy="30234"/>
        </a:xfrm>
        <a:custGeom>
          <a:avLst/>
          <a:gdLst/>
          <a:ahLst/>
          <a:cxnLst/>
          <a:rect l="0" t="0" r="0" b="0"/>
          <a:pathLst>
            <a:path>
              <a:moveTo>
                <a:pt x="0" y="15117"/>
              </a:moveTo>
              <a:lnTo>
                <a:pt x="718802" y="15117"/>
              </a:lnTo>
            </a:path>
          </a:pathLst>
        </a:custGeom>
        <a:noFill/>
        <a:ln w="254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561416">
        <a:off x="5520312" y="2483872"/>
        <a:ext cx="35940" cy="35940"/>
      </dsp:txXfrm>
    </dsp:sp>
    <dsp:sp modelId="{C269980E-E8C5-482B-9E5E-277D2F71DE0C}">
      <dsp:nvSpPr>
        <dsp:cNvPr id="0" name=""/>
        <dsp:cNvSpPr/>
      </dsp:nvSpPr>
      <dsp:spPr>
        <a:xfrm>
          <a:off x="5124846" y="2604472"/>
          <a:ext cx="2961878" cy="176419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программа </a:t>
          </a:r>
          <a:r>
            <a:rPr lang="en-US" sz="2400" b="1" kern="1200" dirty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TEACCH</a:t>
          </a:r>
          <a:endParaRPr lang="ru-RU" sz="2400" b="1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sp:txBody>
      <dsp:txXfrm>
        <a:off x="5124846" y="2604472"/>
        <a:ext cx="2961878" cy="1764195"/>
      </dsp:txXfrm>
    </dsp:sp>
    <dsp:sp modelId="{4679943C-26A0-4C1F-9A11-36FE1A805F14}">
      <dsp:nvSpPr>
        <dsp:cNvPr id="0" name=""/>
        <dsp:cNvSpPr/>
      </dsp:nvSpPr>
      <dsp:spPr>
        <a:xfrm rot="8553045">
          <a:off x="2224160" y="2434938"/>
          <a:ext cx="719901" cy="30234"/>
        </a:xfrm>
        <a:custGeom>
          <a:avLst/>
          <a:gdLst/>
          <a:ahLst/>
          <a:cxnLst/>
          <a:rect l="0" t="0" r="0" b="0"/>
          <a:pathLst>
            <a:path>
              <a:moveTo>
                <a:pt x="0" y="15117"/>
              </a:moveTo>
              <a:lnTo>
                <a:pt x="719901" y="15117"/>
              </a:lnTo>
            </a:path>
          </a:pathLst>
        </a:custGeom>
        <a:noFill/>
        <a:ln w="254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553045">
        <a:off x="2566113" y="2432058"/>
        <a:ext cx="35995" cy="35995"/>
      </dsp:txXfrm>
    </dsp:sp>
    <dsp:sp modelId="{146BFB0E-3B0E-41A9-924F-9614832C1C19}">
      <dsp:nvSpPr>
        <dsp:cNvPr id="0" name=""/>
        <dsp:cNvSpPr/>
      </dsp:nvSpPr>
      <dsp:spPr>
        <a:xfrm>
          <a:off x="0" y="2401227"/>
          <a:ext cx="2726875" cy="1967535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оперантное </a:t>
          </a:r>
          <a:r>
            <a:rPr lang="ru-RU" sz="2300" b="1" kern="1200" dirty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обучение</a:t>
          </a:r>
        </a:p>
      </dsp:txBody>
      <dsp:txXfrm>
        <a:off x="0" y="2401227"/>
        <a:ext cx="2726875" cy="19675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491A6D-D9DC-4D39-9849-5A115939A9F4}">
      <dsp:nvSpPr>
        <dsp:cNvPr id="0" name=""/>
        <dsp:cNvSpPr/>
      </dsp:nvSpPr>
      <dsp:spPr>
        <a:xfrm>
          <a:off x="4012220" y="1789429"/>
          <a:ext cx="372231" cy="2539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9648"/>
              </a:lnTo>
              <a:lnTo>
                <a:pt x="372231" y="2539648"/>
              </a:lnTo>
            </a:path>
          </a:pathLst>
        </a:custGeom>
        <a:noFill/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7C45F-ED1C-4F2D-9C8A-92664ECFA467}">
      <dsp:nvSpPr>
        <dsp:cNvPr id="0" name=""/>
        <dsp:cNvSpPr/>
      </dsp:nvSpPr>
      <dsp:spPr>
        <a:xfrm>
          <a:off x="3639989" y="1789429"/>
          <a:ext cx="372231" cy="1309009"/>
        </a:xfrm>
        <a:custGeom>
          <a:avLst/>
          <a:gdLst/>
          <a:ahLst/>
          <a:cxnLst/>
          <a:rect l="0" t="0" r="0" b="0"/>
          <a:pathLst>
            <a:path>
              <a:moveTo>
                <a:pt x="372231" y="0"/>
              </a:moveTo>
              <a:lnTo>
                <a:pt x="372231" y="1309009"/>
              </a:lnTo>
              <a:lnTo>
                <a:pt x="0" y="1309009"/>
              </a:lnTo>
            </a:path>
          </a:pathLst>
        </a:custGeom>
        <a:noFill/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1A8D8-90B0-4CA9-8B40-B40757A34D24}">
      <dsp:nvSpPr>
        <dsp:cNvPr id="0" name=""/>
        <dsp:cNvSpPr/>
      </dsp:nvSpPr>
      <dsp:spPr>
        <a:xfrm>
          <a:off x="885967" y="609604"/>
          <a:ext cx="6252506" cy="11798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>
              <a:solidFill>
                <a:srgbClr val="002060"/>
              </a:solidFill>
              <a:latin typeface="Batang" pitchFamily="18" charset="-127"/>
              <a:ea typeface="Batang" pitchFamily="18" charset="-127"/>
              <a:cs typeface="Andalus" pitchFamily="18" charset="-78"/>
            </a:rPr>
            <a:t>Основные </a:t>
          </a:r>
          <a:r>
            <a:rPr lang="ru-RU" sz="2700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  <a:cs typeface="Andalus" pitchFamily="18" charset="-78"/>
            </a:rPr>
            <a:t>задачи на первом этапе обучения</a:t>
          </a:r>
          <a:endParaRPr lang="ru-RU" sz="2700" kern="1200" dirty="0">
            <a:solidFill>
              <a:srgbClr val="002060"/>
            </a:solidFill>
            <a:latin typeface="Batang" pitchFamily="18" charset="-127"/>
            <a:ea typeface="Batang" pitchFamily="18" charset="-127"/>
            <a:cs typeface="Andalus" pitchFamily="18" charset="-78"/>
          </a:endParaRPr>
        </a:p>
      </dsp:txBody>
      <dsp:txXfrm>
        <a:off x="885967" y="609604"/>
        <a:ext cx="6252506" cy="1179824"/>
      </dsp:txXfrm>
    </dsp:sp>
    <dsp:sp modelId="{BE2218EF-B709-4143-A0FA-A834E4CB78A6}">
      <dsp:nvSpPr>
        <dsp:cNvPr id="0" name=""/>
        <dsp:cNvSpPr/>
      </dsp:nvSpPr>
      <dsp:spPr>
        <a:xfrm>
          <a:off x="9" y="2368846"/>
          <a:ext cx="3639980" cy="145918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>
              <a:solidFill>
                <a:srgbClr val="002060"/>
              </a:solidFill>
            </a:rPr>
            <a:t>формирование                  " учебного поведения</a:t>
          </a:r>
          <a:r>
            <a:rPr lang="ru-RU" sz="2700" kern="1200" dirty="0" smtClean="0">
              <a:solidFill>
                <a:srgbClr val="002060"/>
              </a:solidFill>
            </a:rPr>
            <a:t>"</a:t>
          </a:r>
          <a:endParaRPr lang="ru-RU" sz="2700" kern="1200" dirty="0">
            <a:solidFill>
              <a:srgbClr val="002060"/>
            </a:solidFill>
          </a:endParaRPr>
        </a:p>
      </dsp:txBody>
      <dsp:txXfrm>
        <a:off x="9" y="2368846"/>
        <a:ext cx="3639980" cy="1459183"/>
      </dsp:txXfrm>
    </dsp:sp>
    <dsp:sp modelId="{F2DF87D3-21C0-436E-B7B5-EED4B66395A5}">
      <dsp:nvSpPr>
        <dsp:cNvPr id="0" name=""/>
        <dsp:cNvSpPr/>
      </dsp:nvSpPr>
      <dsp:spPr>
        <a:xfrm>
          <a:off x="4384452" y="3143000"/>
          <a:ext cx="4545316" cy="23721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>
              <a:solidFill>
                <a:srgbClr val="002060"/>
              </a:solidFill>
            </a:rPr>
            <a:t>установление связи между поведением которое формируем, и подкреплением, предъявляемым после этого поведения</a:t>
          </a:r>
          <a:endParaRPr lang="ru-RU" sz="2700" i="1" kern="1200" dirty="0">
            <a:solidFill>
              <a:srgbClr val="002060"/>
            </a:solidFill>
          </a:endParaRPr>
        </a:p>
      </dsp:txBody>
      <dsp:txXfrm>
        <a:off x="4384452" y="3143000"/>
        <a:ext cx="4545316" cy="237215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F67198-2F98-4D4E-85AF-34A78FC220CA}">
      <dsp:nvSpPr>
        <dsp:cNvPr id="0" name=""/>
        <dsp:cNvSpPr/>
      </dsp:nvSpPr>
      <dsp:spPr>
        <a:xfrm>
          <a:off x="260981" y="0"/>
          <a:ext cx="8433274" cy="532497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>
              <a:solidFill>
                <a:sysClr val="windowText" lastClr="000000"/>
              </a:solidFill>
            </a:rPr>
            <a:t>предпочитаемая еда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>
              <a:solidFill>
                <a:sysClr val="windowText" lastClr="000000"/>
              </a:solidFill>
            </a:rPr>
            <a:t> </a:t>
          </a:r>
          <a:r>
            <a:rPr lang="ru-RU" sz="1200" i="0" kern="1200" dirty="0">
              <a:solidFill>
                <a:sysClr val="windowText" lastClr="000000"/>
              </a:solidFill>
            </a:rPr>
            <a:t>(например, чипсы, конфеты, сыр и т.д.)</a:t>
          </a:r>
        </a:p>
      </dsp:txBody>
      <dsp:txXfrm>
        <a:off x="2896379" y="266248"/>
        <a:ext cx="3162477" cy="532497"/>
      </dsp:txXfrm>
    </dsp:sp>
    <dsp:sp modelId="{AEC49C82-5EB0-4917-B5DD-F8349A7B573F}">
      <dsp:nvSpPr>
        <dsp:cNvPr id="0" name=""/>
        <dsp:cNvSpPr/>
      </dsp:nvSpPr>
      <dsp:spPr>
        <a:xfrm>
          <a:off x="700537" y="736262"/>
          <a:ext cx="7277727" cy="4438558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>
              <a:solidFill>
                <a:sysClr val="windowText" lastClr="000000"/>
              </a:solidFill>
            </a:rPr>
            <a:t>игрушки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</a:rPr>
            <a:t> </a:t>
          </a:r>
          <a:r>
            <a:rPr lang="ru-RU" sz="1200" kern="1200" dirty="0">
              <a:solidFill>
                <a:sysClr val="windowText" lastClr="000000"/>
              </a:solidFill>
            </a:rPr>
            <a:t>(юла, машина, заводная игрушка и т.д.)</a:t>
          </a:r>
        </a:p>
      </dsp:txBody>
      <dsp:txXfrm>
        <a:off x="2770140" y="991479"/>
        <a:ext cx="3138519" cy="510434"/>
      </dsp:txXfrm>
    </dsp:sp>
    <dsp:sp modelId="{3F16CB56-A634-4E1B-810C-4C94438142A8}">
      <dsp:nvSpPr>
        <dsp:cNvPr id="0" name=""/>
        <dsp:cNvSpPr/>
      </dsp:nvSpPr>
      <dsp:spPr>
        <a:xfrm>
          <a:off x="604732" y="1597493"/>
          <a:ext cx="7830886" cy="372748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>
              <a:solidFill>
                <a:sysClr val="windowText" lastClr="000000"/>
              </a:solidFill>
            </a:rPr>
            <a:t>приятные виды тактильного контакта и вестибулярных ощущений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</a:rPr>
            <a:t> </a:t>
          </a:r>
          <a:r>
            <a:rPr lang="ru-RU" sz="1200" kern="1200" dirty="0">
              <a:solidFill>
                <a:sysClr val="windowText" lastClr="000000"/>
              </a:solidFill>
            </a:rPr>
            <a:t>(покачать на руках, пощекотать, обнять и т.п. )</a:t>
          </a:r>
        </a:p>
      </dsp:txBody>
      <dsp:txXfrm>
        <a:off x="2493934" y="1854689"/>
        <a:ext cx="4052483" cy="514392"/>
      </dsp:txXfrm>
    </dsp:sp>
    <dsp:sp modelId="{D36B233F-60F5-462C-A64C-FEE3423BC01F}">
      <dsp:nvSpPr>
        <dsp:cNvPr id="0" name=""/>
        <dsp:cNvSpPr/>
      </dsp:nvSpPr>
      <dsp:spPr>
        <a:xfrm>
          <a:off x="1651375" y="2619073"/>
          <a:ext cx="5673785" cy="2483071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>
              <a:solidFill>
                <a:sysClr val="windowText" lastClr="000000"/>
              </a:solidFill>
            </a:rPr>
            <a:t>различные виды деятельности             </a:t>
          </a:r>
          <a:r>
            <a:rPr lang="ru-RU" sz="1200" kern="1200" dirty="0">
              <a:solidFill>
                <a:sysClr val="windowText" lastClr="000000"/>
              </a:solidFill>
            </a:rPr>
            <a:t>( рисовать, танцевать, петь и т.п.)</a:t>
          </a:r>
        </a:p>
      </dsp:txBody>
      <dsp:txXfrm>
        <a:off x="2956346" y="2842549"/>
        <a:ext cx="3063844" cy="446952"/>
      </dsp:txXfrm>
    </dsp:sp>
    <dsp:sp modelId="{39ABFB75-4743-4A20-AF38-6928F386261B}">
      <dsp:nvSpPr>
        <dsp:cNvPr id="0" name=""/>
        <dsp:cNvSpPr/>
      </dsp:nvSpPr>
      <dsp:spPr>
        <a:xfrm>
          <a:off x="1849337" y="3363703"/>
          <a:ext cx="5277862" cy="1792557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>
              <a:solidFill>
                <a:sysClr val="windowText" lastClr="000000"/>
              </a:solidFill>
              <a:latin typeface="Monotype Corsiva" pitchFamily="66" charset="0"/>
            </a:rPr>
            <a:t>ПОДКРЕПЛЕНИЕ</a:t>
          </a:r>
        </a:p>
      </dsp:txBody>
      <dsp:txXfrm>
        <a:off x="2622262" y="3811842"/>
        <a:ext cx="3732012" cy="8962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4B3506-9E9D-4A89-AAE1-4456184A04C5}">
      <dsp:nvSpPr>
        <dsp:cNvPr id="0" name=""/>
        <dsp:cNvSpPr/>
      </dsp:nvSpPr>
      <dsp:spPr>
        <a:xfrm>
          <a:off x="0" y="2222721"/>
          <a:ext cx="3789991" cy="18949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>
              <a:solidFill>
                <a:sysClr val="windowText" lastClr="000000"/>
              </a:solidFill>
              <a:latin typeface="Batang" pitchFamily="18" charset="-127"/>
              <a:ea typeface="Batang" pitchFamily="18" charset="-127"/>
            </a:rPr>
            <a:t>"Учебное поведение" </a:t>
          </a:r>
          <a:r>
            <a:rPr lang="ru-RU" sz="2800" kern="1200">
              <a:solidFill>
                <a:sysClr val="windowText" lastClr="000000"/>
              </a:solidFill>
              <a:latin typeface="Batang" pitchFamily="18" charset="-127"/>
              <a:ea typeface="Batang" pitchFamily="18" charset="-127"/>
            </a:rPr>
            <a:t>имеет место когда:</a:t>
          </a:r>
        </a:p>
      </dsp:txBody>
      <dsp:txXfrm>
        <a:off x="0" y="2222721"/>
        <a:ext cx="3789991" cy="1894995"/>
      </dsp:txXfrm>
    </dsp:sp>
    <dsp:sp modelId="{F6128D97-68E1-492A-816A-54F8FFD8C1E0}">
      <dsp:nvSpPr>
        <dsp:cNvPr id="0" name=""/>
        <dsp:cNvSpPr/>
      </dsp:nvSpPr>
      <dsp:spPr>
        <a:xfrm rot="17137273">
          <a:off x="2935735" y="2017450"/>
          <a:ext cx="2338110" cy="53789"/>
        </a:xfrm>
        <a:custGeom>
          <a:avLst/>
          <a:gdLst/>
          <a:ahLst/>
          <a:cxnLst/>
          <a:rect l="0" t="0" r="0" b="0"/>
          <a:pathLst>
            <a:path>
              <a:moveTo>
                <a:pt x="0" y="26894"/>
              </a:moveTo>
              <a:lnTo>
                <a:pt x="2338110" y="26894"/>
              </a:lnTo>
            </a:path>
          </a:pathLst>
        </a:custGeom>
        <a:noFill/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7137273">
        <a:off x="4046337" y="1985892"/>
        <a:ext cx="116905" cy="116905"/>
      </dsp:txXfrm>
    </dsp:sp>
    <dsp:sp modelId="{8B63D9E6-A03F-4D2E-8B87-1423C13DAC0A}">
      <dsp:nvSpPr>
        <dsp:cNvPr id="0" name=""/>
        <dsp:cNvSpPr/>
      </dsp:nvSpPr>
      <dsp:spPr>
        <a:xfrm>
          <a:off x="4419589" y="46517"/>
          <a:ext cx="3321207" cy="17439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>
              <a:solidFill>
                <a:sysClr val="windowText" lastClr="000000"/>
              </a:solidFill>
            </a:rPr>
            <a:t>ребенок адекватно реагирует на предъявляемые ему просьбы или требования</a:t>
          </a:r>
        </a:p>
      </dsp:txBody>
      <dsp:txXfrm>
        <a:off x="4419589" y="46517"/>
        <a:ext cx="3321207" cy="1743907"/>
      </dsp:txXfrm>
    </dsp:sp>
    <dsp:sp modelId="{D790E48F-9CAB-4532-82EB-F8EA67E88C67}">
      <dsp:nvSpPr>
        <dsp:cNvPr id="0" name=""/>
        <dsp:cNvSpPr/>
      </dsp:nvSpPr>
      <dsp:spPr>
        <a:xfrm rot="21213549">
          <a:off x="3786539" y="3081978"/>
          <a:ext cx="1093726" cy="53789"/>
        </a:xfrm>
        <a:custGeom>
          <a:avLst/>
          <a:gdLst/>
          <a:ahLst/>
          <a:cxnLst/>
          <a:rect l="0" t="0" r="0" b="0"/>
          <a:pathLst>
            <a:path>
              <a:moveTo>
                <a:pt x="0" y="26894"/>
              </a:moveTo>
              <a:lnTo>
                <a:pt x="1093726" y="26894"/>
              </a:lnTo>
            </a:path>
          </a:pathLst>
        </a:custGeom>
        <a:noFill/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213549">
        <a:off x="4306059" y="3081529"/>
        <a:ext cx="54686" cy="54686"/>
      </dsp:txXfrm>
    </dsp:sp>
    <dsp:sp modelId="{70A5CE8A-357A-4322-8DF7-B44967621D6B}">
      <dsp:nvSpPr>
        <dsp:cNvPr id="0" name=""/>
        <dsp:cNvSpPr/>
      </dsp:nvSpPr>
      <dsp:spPr>
        <a:xfrm>
          <a:off x="4876813" y="2561119"/>
          <a:ext cx="3446693" cy="9728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>
              <a:solidFill>
                <a:sysClr val="windowText" lastClr="000000"/>
              </a:solidFill>
            </a:rPr>
            <a:t>ребенок использует пособие, игрушки </a:t>
          </a:r>
          <a:r>
            <a:rPr lang="ru-RU" sz="2100" i="1" kern="1200" dirty="0" smtClean="0">
              <a:solidFill>
                <a:sysClr val="windowText" lastClr="000000"/>
              </a:solidFill>
            </a:rPr>
            <a:t>социально приемлемым </a:t>
          </a:r>
          <a:r>
            <a:rPr lang="ru-RU" sz="2100" i="1" kern="1200" dirty="0">
              <a:solidFill>
                <a:sysClr val="windowText" lastClr="000000"/>
              </a:solidFill>
            </a:rPr>
            <a:t>образом</a:t>
          </a:r>
        </a:p>
      </dsp:txBody>
      <dsp:txXfrm>
        <a:off x="4876813" y="2561119"/>
        <a:ext cx="3446693" cy="972814"/>
      </dsp:txXfrm>
    </dsp:sp>
    <dsp:sp modelId="{4AACA61B-1D1A-441C-AB81-6535D93C343F}">
      <dsp:nvSpPr>
        <dsp:cNvPr id="0" name=""/>
        <dsp:cNvSpPr/>
      </dsp:nvSpPr>
      <dsp:spPr>
        <a:xfrm rot="4850523">
          <a:off x="2931994" y="4150718"/>
          <a:ext cx="2040801" cy="53789"/>
        </a:xfrm>
        <a:custGeom>
          <a:avLst/>
          <a:gdLst/>
          <a:ahLst/>
          <a:cxnLst/>
          <a:rect l="0" t="0" r="0" b="0"/>
          <a:pathLst>
            <a:path>
              <a:moveTo>
                <a:pt x="0" y="26894"/>
              </a:moveTo>
              <a:lnTo>
                <a:pt x="2040801" y="26894"/>
              </a:lnTo>
            </a:path>
          </a:pathLst>
        </a:custGeom>
        <a:noFill/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4850523">
        <a:off x="3901374" y="4126592"/>
        <a:ext cx="102040" cy="102040"/>
      </dsp:txXfrm>
    </dsp:sp>
    <dsp:sp modelId="{8FF25DDC-BA40-4C9E-8F56-3FC91287F286}">
      <dsp:nvSpPr>
        <dsp:cNvPr id="0" name=""/>
        <dsp:cNvSpPr/>
      </dsp:nvSpPr>
      <dsp:spPr>
        <a:xfrm>
          <a:off x="4114798" y="4237508"/>
          <a:ext cx="3399584" cy="18949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>
              <a:solidFill>
                <a:sysClr val="windowText" lastClr="000000"/>
              </a:solidFill>
            </a:rPr>
            <a:t>взгляд ребенка направлен на то, что он делает или на педагога </a:t>
          </a:r>
        </a:p>
      </dsp:txBody>
      <dsp:txXfrm>
        <a:off x="4114798" y="4237508"/>
        <a:ext cx="3399584" cy="18949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2C1DCD-0468-467B-890F-634BA743566B}">
      <dsp:nvSpPr>
        <dsp:cNvPr id="0" name=""/>
        <dsp:cNvSpPr/>
      </dsp:nvSpPr>
      <dsp:spPr>
        <a:xfrm>
          <a:off x="2436809" y="1971751"/>
          <a:ext cx="4365382" cy="221754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>
              <a:latin typeface="Times New Roman" pitchFamily="18" charset="0"/>
              <a:cs typeface="Times New Roman" pitchFamily="18" charset="0"/>
            </a:rPr>
            <a:t>Основные задачи обучения на втором этапе</a:t>
          </a:r>
        </a:p>
      </dsp:txBody>
      <dsp:txXfrm>
        <a:off x="2436809" y="1971751"/>
        <a:ext cx="4365382" cy="2217546"/>
      </dsp:txXfrm>
    </dsp:sp>
    <dsp:sp modelId="{AB7FB7CB-53A3-4C10-8CF2-7D1830753D33}">
      <dsp:nvSpPr>
        <dsp:cNvPr id="0" name=""/>
        <dsp:cNvSpPr/>
      </dsp:nvSpPr>
      <dsp:spPr>
        <a:xfrm rot="16200000">
          <a:off x="4423440" y="1323798"/>
          <a:ext cx="392121" cy="5782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200000">
        <a:off x="4423440" y="1323798"/>
        <a:ext cx="392121" cy="578249"/>
      </dsp:txXfrm>
    </dsp:sp>
    <dsp:sp modelId="{0E7B6F94-270C-493B-8592-B8A2F775A77D}">
      <dsp:nvSpPr>
        <dsp:cNvPr id="0" name=""/>
        <dsp:cNvSpPr/>
      </dsp:nvSpPr>
      <dsp:spPr>
        <a:xfrm>
          <a:off x="3170713" y="161235"/>
          <a:ext cx="2897574" cy="107066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>
              <a:latin typeface="Times New Roman" pitchFamily="18" charset="0"/>
              <a:cs typeface="Times New Roman" pitchFamily="18" charset="0"/>
            </a:rPr>
            <a:t>развитие коммуникации</a:t>
          </a:r>
        </a:p>
      </dsp:txBody>
      <dsp:txXfrm>
        <a:off x="3170713" y="161235"/>
        <a:ext cx="2897574" cy="1070663"/>
      </dsp:txXfrm>
    </dsp:sp>
    <dsp:sp modelId="{E0DC1217-DBC3-4575-87D4-C73ACAD3186F}">
      <dsp:nvSpPr>
        <dsp:cNvPr id="0" name=""/>
        <dsp:cNvSpPr/>
      </dsp:nvSpPr>
      <dsp:spPr>
        <a:xfrm rot="20058624">
          <a:off x="6335307" y="1868997"/>
          <a:ext cx="403390" cy="5782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20058624">
        <a:off x="6335307" y="1868997"/>
        <a:ext cx="403390" cy="578249"/>
      </dsp:txXfrm>
    </dsp:sp>
    <dsp:sp modelId="{8E2390ED-E0DC-4DCE-9196-C0C641717442}">
      <dsp:nvSpPr>
        <dsp:cNvPr id="0" name=""/>
        <dsp:cNvSpPr/>
      </dsp:nvSpPr>
      <dsp:spPr>
        <a:xfrm>
          <a:off x="6855814" y="201944"/>
          <a:ext cx="1700734" cy="2787503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>
              <a:latin typeface="Times New Roman" pitchFamily="18" charset="0"/>
              <a:cs typeface="Times New Roman" pitchFamily="18" charset="0"/>
            </a:rPr>
            <a:t>развитие речи</a:t>
          </a:r>
        </a:p>
      </dsp:txBody>
      <dsp:txXfrm>
        <a:off x="6855814" y="201944"/>
        <a:ext cx="1700734" cy="2787503"/>
      </dsp:txXfrm>
    </dsp:sp>
    <dsp:sp modelId="{0F007CCF-6140-4573-8469-39D1ECF0D491}">
      <dsp:nvSpPr>
        <dsp:cNvPr id="0" name=""/>
        <dsp:cNvSpPr/>
      </dsp:nvSpPr>
      <dsp:spPr>
        <a:xfrm rot="2092392">
          <a:off x="5972706" y="3828301"/>
          <a:ext cx="269282" cy="5782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2092392">
        <a:off x="5972706" y="3828301"/>
        <a:ext cx="269282" cy="578249"/>
      </dsp:txXfrm>
    </dsp:sp>
    <dsp:sp modelId="{CBDF5596-DEDE-490D-A05B-E46AE6E11FCB}">
      <dsp:nvSpPr>
        <dsp:cNvPr id="0" name=""/>
        <dsp:cNvSpPr/>
      </dsp:nvSpPr>
      <dsp:spPr>
        <a:xfrm>
          <a:off x="5771324" y="4075695"/>
          <a:ext cx="2992663" cy="170073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>
              <a:latin typeface="Times New Roman" pitchFamily="18" charset="0"/>
              <a:cs typeface="Times New Roman" pitchFamily="18" charset="0"/>
            </a:rPr>
            <a:t>развитие элементарных математических навыков</a:t>
          </a:r>
        </a:p>
      </dsp:txBody>
      <dsp:txXfrm>
        <a:off x="5771324" y="4075695"/>
        <a:ext cx="2992663" cy="1700734"/>
      </dsp:txXfrm>
    </dsp:sp>
    <dsp:sp modelId="{7EFCBFFA-5697-4254-97C2-E2FF74937779}">
      <dsp:nvSpPr>
        <dsp:cNvPr id="0" name=""/>
        <dsp:cNvSpPr/>
      </dsp:nvSpPr>
      <dsp:spPr>
        <a:xfrm rot="8604662">
          <a:off x="3112988" y="3827447"/>
          <a:ext cx="221825" cy="5782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8604662">
        <a:off x="3112988" y="3827447"/>
        <a:ext cx="221825" cy="578249"/>
      </dsp:txXfrm>
    </dsp:sp>
    <dsp:sp modelId="{1667E3D9-10BD-40CF-AC3E-2858AE9C74A4}">
      <dsp:nvSpPr>
        <dsp:cNvPr id="0" name=""/>
        <dsp:cNvSpPr/>
      </dsp:nvSpPr>
      <dsp:spPr>
        <a:xfrm>
          <a:off x="688848" y="4063823"/>
          <a:ext cx="2921249" cy="1700734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>
              <a:latin typeface="Times New Roman" pitchFamily="18" charset="0"/>
              <a:cs typeface="Times New Roman" pitchFamily="18" charset="0"/>
            </a:rPr>
            <a:t>развитие моторики и графических навыков</a:t>
          </a:r>
        </a:p>
      </dsp:txBody>
      <dsp:txXfrm>
        <a:off x="688848" y="4063823"/>
        <a:ext cx="2921249" cy="1700734"/>
      </dsp:txXfrm>
    </dsp:sp>
    <dsp:sp modelId="{087046E4-5744-4958-9D1C-66D294E6EEE6}">
      <dsp:nvSpPr>
        <dsp:cNvPr id="0" name=""/>
        <dsp:cNvSpPr/>
      </dsp:nvSpPr>
      <dsp:spPr>
        <a:xfrm rot="12416630">
          <a:off x="2599139" y="1856686"/>
          <a:ext cx="362855" cy="5782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2416630">
        <a:off x="2599139" y="1856686"/>
        <a:ext cx="362855" cy="578249"/>
      </dsp:txXfrm>
    </dsp:sp>
    <dsp:sp modelId="{8D28AF05-E8CA-4324-9B0C-61E8D7A3BD01}">
      <dsp:nvSpPr>
        <dsp:cNvPr id="0" name=""/>
        <dsp:cNvSpPr/>
      </dsp:nvSpPr>
      <dsp:spPr>
        <a:xfrm>
          <a:off x="801211" y="127487"/>
          <a:ext cx="1700734" cy="2888935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>
              <a:latin typeface="Times New Roman" pitchFamily="18" charset="0"/>
              <a:cs typeface="Times New Roman" pitchFamily="18" charset="0"/>
            </a:rPr>
            <a:t>развитие мышления, памяти, внимания </a:t>
          </a:r>
        </a:p>
      </dsp:txBody>
      <dsp:txXfrm>
        <a:off x="801211" y="127487"/>
        <a:ext cx="1700734" cy="2888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-147084" y="381000"/>
          <a:ext cx="9291084" cy="504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хема 1"/>
          <p:cNvPicPr>
            <a:picLocks noChangeArrowheads="1"/>
          </p:cNvPicPr>
          <p:nvPr/>
        </p:nvPicPr>
        <p:blipFill>
          <a:blip r:embed="rId3" cstate="screen"/>
          <a:srcRect l="-3110" t="-2087" r="-2115" b="-3229"/>
          <a:stretch>
            <a:fillRect/>
          </a:stretch>
        </p:blipFill>
        <p:spPr bwMode="auto">
          <a:xfrm>
            <a:off x="1600200" y="762000"/>
            <a:ext cx="59721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528637" y="609601"/>
          <a:ext cx="8086725" cy="4900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07111" y="381000"/>
          <a:ext cx="8929778" cy="5515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C90043921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83731" y="766511"/>
          <a:ext cx="8976537" cy="5324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C900441604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-457200" y="-152400"/>
            <a:ext cx="9982200" cy="73914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228600" y="258288"/>
          <a:ext cx="8763000" cy="6341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-47501" y="418605"/>
          <a:ext cx="9239002" cy="6020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C900210162.WM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-381000" y="-533400"/>
            <a:ext cx="9905999" cy="7772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2133600"/>
            <a:ext cx="64251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Спасибо за внимание!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215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173</cp:revision>
  <dcterms:modified xsi:type="dcterms:W3CDTF">2013-01-15T19:22:56Z</dcterms:modified>
</cp:coreProperties>
</file>