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95" r:id="rId4"/>
    <p:sldId id="279" r:id="rId5"/>
    <p:sldId id="280" r:id="rId6"/>
    <p:sldId id="281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4A9A3-07D7-48FC-8ED9-BF796B03BBC5}" type="doc">
      <dgm:prSet loTypeId="urn:microsoft.com/office/officeart/2005/8/layout/hierarchy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1BA9590-D477-4483-A1F2-51A8E0F7CC9A}">
      <dgm:prSet phldrT="[Текст]" custT="1"/>
      <dgm:spPr/>
      <dgm:t>
        <a:bodyPr/>
        <a:lstStyle/>
        <a:p>
          <a:r>
            <a:rPr lang="ru-RU" sz="4400" dirty="0">
              <a:latin typeface="Mistral" pitchFamily="66" charset="0"/>
            </a:rPr>
            <a:t>СТРАХИ</a:t>
          </a:r>
        </a:p>
      </dgm:t>
    </dgm:pt>
    <dgm:pt modelId="{F39E17F0-8D03-405C-B798-B7663ABB6746}" type="parTrans" cxnId="{8FE013B3-6102-460A-8213-492854848CAE}">
      <dgm:prSet/>
      <dgm:spPr/>
      <dgm:t>
        <a:bodyPr/>
        <a:lstStyle/>
        <a:p>
          <a:endParaRPr lang="ru-RU"/>
        </a:p>
      </dgm:t>
    </dgm:pt>
    <dgm:pt modelId="{3376C4D3-0E0B-4D4A-A061-FB218DD91970}" type="sibTrans" cxnId="{8FE013B3-6102-460A-8213-492854848CAE}">
      <dgm:prSet/>
      <dgm:spPr/>
      <dgm:t>
        <a:bodyPr/>
        <a:lstStyle/>
        <a:p>
          <a:endParaRPr lang="ru-RU"/>
        </a:p>
      </dgm:t>
    </dgm:pt>
    <dgm:pt modelId="{DA9F0AE7-714E-46C1-B590-04DB1CE81D36}">
      <dgm:prSet phldrT="[Текст]" custT="1"/>
      <dgm:spPr/>
      <dgm:t>
        <a:bodyPr/>
        <a:lstStyle/>
        <a:p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диффузные</a:t>
          </a:r>
        </a:p>
      </dgm:t>
    </dgm:pt>
    <dgm:pt modelId="{9035DC0B-C18D-4F6D-B2D1-4BC63D6D7812}" type="parTrans" cxnId="{32096121-9D3B-4CF5-88A2-D822ED8EF223}">
      <dgm:prSet/>
      <dgm:spPr/>
      <dgm:t>
        <a:bodyPr/>
        <a:lstStyle/>
        <a:p>
          <a:endParaRPr lang="ru-RU"/>
        </a:p>
      </dgm:t>
    </dgm:pt>
    <dgm:pt modelId="{AA82C50E-7CE4-443B-A565-B105C7431E95}" type="sibTrans" cxnId="{32096121-9D3B-4CF5-88A2-D822ED8EF223}">
      <dgm:prSet/>
      <dgm:spPr/>
      <dgm:t>
        <a:bodyPr/>
        <a:lstStyle/>
        <a:p>
          <a:endParaRPr lang="ru-RU"/>
        </a:p>
      </dgm:t>
    </dgm:pt>
    <dgm:pt modelId="{25756BF7-9541-4784-87D3-D07DB152BC1A}">
      <dgm:prSet phldrT="[Текст]" custT="1"/>
      <dgm:spPr/>
      <dgm:t>
        <a:bodyPr/>
        <a:lstStyle/>
        <a:p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дифференцированные</a:t>
          </a:r>
        </a:p>
      </dgm:t>
    </dgm:pt>
    <dgm:pt modelId="{F0227D76-5DFD-42E3-BF1E-3F9B1FAC3D37}" type="parTrans" cxnId="{BD62D52D-60FF-40C5-AE26-0A66E3DA7F70}">
      <dgm:prSet/>
      <dgm:spPr/>
      <dgm:t>
        <a:bodyPr/>
        <a:lstStyle/>
        <a:p>
          <a:endParaRPr lang="ru-RU"/>
        </a:p>
      </dgm:t>
    </dgm:pt>
    <dgm:pt modelId="{395F5AA7-C952-442D-A4ED-C04B8E2E17C0}" type="sibTrans" cxnId="{BD62D52D-60FF-40C5-AE26-0A66E3DA7F70}">
      <dgm:prSet/>
      <dgm:spPr/>
      <dgm:t>
        <a:bodyPr/>
        <a:lstStyle/>
        <a:p>
          <a:endParaRPr lang="ru-RU"/>
        </a:p>
      </dgm:t>
    </dgm:pt>
    <dgm:pt modelId="{DF2F66B5-BA9D-4455-A355-583211A9A757}" type="pres">
      <dgm:prSet presAssocID="{A4A4A9A3-07D7-48FC-8ED9-BF796B03BB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D2F9EE-B1D6-4419-9A69-50E534765F99}" type="pres">
      <dgm:prSet presAssocID="{41BA9590-D477-4483-A1F2-51A8E0F7CC9A}" presName="hierRoot1" presStyleCnt="0"/>
      <dgm:spPr/>
    </dgm:pt>
    <dgm:pt modelId="{9EFCDBA4-6826-4E51-AB77-50334C70F15D}" type="pres">
      <dgm:prSet presAssocID="{41BA9590-D477-4483-A1F2-51A8E0F7CC9A}" presName="composite" presStyleCnt="0"/>
      <dgm:spPr/>
    </dgm:pt>
    <dgm:pt modelId="{020986D0-4E35-4A6E-B86A-760EBD036595}" type="pres">
      <dgm:prSet presAssocID="{41BA9590-D477-4483-A1F2-51A8E0F7CC9A}" presName="background" presStyleLbl="node0" presStyleIdx="0" presStyleCnt="1"/>
      <dgm:spPr/>
    </dgm:pt>
    <dgm:pt modelId="{32EA947F-E9B9-45DF-9A39-FF9D63DD76AE}" type="pres">
      <dgm:prSet presAssocID="{41BA9590-D477-4483-A1F2-51A8E0F7CC9A}" presName="text" presStyleLbl="fgAcc0" presStyleIdx="0" presStyleCnt="1" custScaleY="66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D5CAB-2946-48E5-AD29-85F963840312}" type="pres">
      <dgm:prSet presAssocID="{41BA9590-D477-4483-A1F2-51A8E0F7CC9A}" presName="hierChild2" presStyleCnt="0"/>
      <dgm:spPr/>
    </dgm:pt>
    <dgm:pt modelId="{D4FC94B3-2A97-4A86-A4EC-E2AB7080BF36}" type="pres">
      <dgm:prSet presAssocID="{9035DC0B-C18D-4F6D-B2D1-4BC63D6D781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33A1AD4-436B-4B85-B7D2-3669B44C4FE1}" type="pres">
      <dgm:prSet presAssocID="{DA9F0AE7-714E-46C1-B590-04DB1CE81D36}" presName="hierRoot2" presStyleCnt="0"/>
      <dgm:spPr/>
    </dgm:pt>
    <dgm:pt modelId="{DD34D3F2-DA5E-4A8A-AC0D-A8132B90D437}" type="pres">
      <dgm:prSet presAssocID="{DA9F0AE7-714E-46C1-B590-04DB1CE81D36}" presName="composite2" presStyleCnt="0"/>
      <dgm:spPr/>
    </dgm:pt>
    <dgm:pt modelId="{57FC6768-A728-46C7-8A00-34C2BC25AFD4}" type="pres">
      <dgm:prSet presAssocID="{DA9F0AE7-714E-46C1-B590-04DB1CE81D36}" presName="background2" presStyleLbl="node2" presStyleIdx="0" presStyleCnt="2"/>
      <dgm:spPr/>
    </dgm:pt>
    <dgm:pt modelId="{411D7C14-ACC6-4A51-BB17-2117EC2AC6B8}" type="pres">
      <dgm:prSet presAssocID="{DA9F0AE7-714E-46C1-B590-04DB1CE81D36}" presName="text2" presStyleLbl="fgAcc2" presStyleIdx="0" presStyleCnt="2" custScaleX="129295" custScaleY="50553" custLinFactNeighborX="-37381" custLinFactNeighborY="-26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E54303-3586-4FB9-B6CD-9C06CBA020F9}" type="pres">
      <dgm:prSet presAssocID="{DA9F0AE7-714E-46C1-B590-04DB1CE81D36}" presName="hierChild3" presStyleCnt="0"/>
      <dgm:spPr/>
    </dgm:pt>
    <dgm:pt modelId="{127E160F-329E-4F86-938A-FA3881CECF9C}" type="pres">
      <dgm:prSet presAssocID="{F0227D76-5DFD-42E3-BF1E-3F9B1FAC3D3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22E2C76-F7C2-49C3-83A8-F2E1BE4863C1}" type="pres">
      <dgm:prSet presAssocID="{25756BF7-9541-4784-87D3-D07DB152BC1A}" presName="hierRoot2" presStyleCnt="0"/>
      <dgm:spPr/>
    </dgm:pt>
    <dgm:pt modelId="{C943ED1D-185B-4AB8-AC20-0027626D9C8C}" type="pres">
      <dgm:prSet presAssocID="{25756BF7-9541-4784-87D3-D07DB152BC1A}" presName="composite2" presStyleCnt="0"/>
      <dgm:spPr/>
    </dgm:pt>
    <dgm:pt modelId="{F9039A8A-954D-41D5-B7D0-CAE8BA758C2E}" type="pres">
      <dgm:prSet presAssocID="{25756BF7-9541-4784-87D3-D07DB152BC1A}" presName="background2" presStyleLbl="node2" presStyleIdx="1" presStyleCnt="2"/>
      <dgm:spPr/>
    </dgm:pt>
    <dgm:pt modelId="{EC8E7947-CDEA-42BB-9C4E-37EA27FD98E3}" type="pres">
      <dgm:prSet presAssocID="{25756BF7-9541-4784-87D3-D07DB152BC1A}" presName="text2" presStyleLbl="fgAcc2" presStyleIdx="1" presStyleCnt="2" custScaleX="125324" custScaleY="59972" custLinFactNeighborX="26270" custLinFactNeighborY="-27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CDC8AA-91DA-4D40-B496-3CEF1C43E1DF}" type="pres">
      <dgm:prSet presAssocID="{25756BF7-9541-4784-87D3-D07DB152BC1A}" presName="hierChild3" presStyleCnt="0"/>
      <dgm:spPr/>
    </dgm:pt>
  </dgm:ptLst>
  <dgm:cxnLst>
    <dgm:cxn modelId="{004F9629-6E0E-4D77-983A-973427E6D5D9}" type="presOf" srcId="{9035DC0B-C18D-4F6D-B2D1-4BC63D6D7812}" destId="{D4FC94B3-2A97-4A86-A4EC-E2AB7080BF36}" srcOrd="0" destOrd="0" presId="urn:microsoft.com/office/officeart/2005/8/layout/hierarchy1"/>
    <dgm:cxn modelId="{CEFF2278-F85F-43F1-970D-7866AD16CD51}" type="presOf" srcId="{F0227D76-5DFD-42E3-BF1E-3F9B1FAC3D37}" destId="{127E160F-329E-4F86-938A-FA3881CECF9C}" srcOrd="0" destOrd="0" presId="urn:microsoft.com/office/officeart/2005/8/layout/hierarchy1"/>
    <dgm:cxn modelId="{32096121-9D3B-4CF5-88A2-D822ED8EF223}" srcId="{41BA9590-D477-4483-A1F2-51A8E0F7CC9A}" destId="{DA9F0AE7-714E-46C1-B590-04DB1CE81D36}" srcOrd="0" destOrd="0" parTransId="{9035DC0B-C18D-4F6D-B2D1-4BC63D6D7812}" sibTransId="{AA82C50E-7CE4-443B-A565-B105C7431E95}"/>
    <dgm:cxn modelId="{D9F3BFE0-6F86-4BA4-BF80-5A03BCA4AD24}" type="presOf" srcId="{A4A4A9A3-07D7-48FC-8ED9-BF796B03BBC5}" destId="{DF2F66B5-BA9D-4455-A355-583211A9A757}" srcOrd="0" destOrd="0" presId="urn:microsoft.com/office/officeart/2005/8/layout/hierarchy1"/>
    <dgm:cxn modelId="{89B0BC1F-E939-410C-A9B3-1F6933A38253}" type="presOf" srcId="{41BA9590-D477-4483-A1F2-51A8E0F7CC9A}" destId="{32EA947F-E9B9-45DF-9A39-FF9D63DD76AE}" srcOrd="0" destOrd="0" presId="urn:microsoft.com/office/officeart/2005/8/layout/hierarchy1"/>
    <dgm:cxn modelId="{D9BC3E4D-99B8-4836-90A2-2DCB072CF999}" type="presOf" srcId="{DA9F0AE7-714E-46C1-B590-04DB1CE81D36}" destId="{411D7C14-ACC6-4A51-BB17-2117EC2AC6B8}" srcOrd="0" destOrd="0" presId="urn:microsoft.com/office/officeart/2005/8/layout/hierarchy1"/>
    <dgm:cxn modelId="{7CB664E4-70CC-4153-AC7F-AFC03EA577B0}" type="presOf" srcId="{25756BF7-9541-4784-87D3-D07DB152BC1A}" destId="{EC8E7947-CDEA-42BB-9C4E-37EA27FD98E3}" srcOrd="0" destOrd="0" presId="urn:microsoft.com/office/officeart/2005/8/layout/hierarchy1"/>
    <dgm:cxn modelId="{8FE013B3-6102-460A-8213-492854848CAE}" srcId="{A4A4A9A3-07D7-48FC-8ED9-BF796B03BBC5}" destId="{41BA9590-D477-4483-A1F2-51A8E0F7CC9A}" srcOrd="0" destOrd="0" parTransId="{F39E17F0-8D03-405C-B798-B7663ABB6746}" sibTransId="{3376C4D3-0E0B-4D4A-A061-FB218DD91970}"/>
    <dgm:cxn modelId="{BD62D52D-60FF-40C5-AE26-0A66E3DA7F70}" srcId="{41BA9590-D477-4483-A1F2-51A8E0F7CC9A}" destId="{25756BF7-9541-4784-87D3-D07DB152BC1A}" srcOrd="1" destOrd="0" parTransId="{F0227D76-5DFD-42E3-BF1E-3F9B1FAC3D37}" sibTransId="{395F5AA7-C952-442D-A4ED-C04B8E2E17C0}"/>
    <dgm:cxn modelId="{3D3916A6-E161-4360-8B97-0570DA023E5A}" type="presParOf" srcId="{DF2F66B5-BA9D-4455-A355-583211A9A757}" destId="{A9D2F9EE-B1D6-4419-9A69-50E534765F99}" srcOrd="0" destOrd="0" presId="urn:microsoft.com/office/officeart/2005/8/layout/hierarchy1"/>
    <dgm:cxn modelId="{1CF95871-E804-4D73-B91C-FAA80EB5F262}" type="presParOf" srcId="{A9D2F9EE-B1D6-4419-9A69-50E534765F99}" destId="{9EFCDBA4-6826-4E51-AB77-50334C70F15D}" srcOrd="0" destOrd="0" presId="urn:microsoft.com/office/officeart/2005/8/layout/hierarchy1"/>
    <dgm:cxn modelId="{6526D6F2-4299-4C85-ACC2-065870F9CD80}" type="presParOf" srcId="{9EFCDBA4-6826-4E51-AB77-50334C70F15D}" destId="{020986D0-4E35-4A6E-B86A-760EBD036595}" srcOrd="0" destOrd="0" presId="urn:microsoft.com/office/officeart/2005/8/layout/hierarchy1"/>
    <dgm:cxn modelId="{B4C59720-1A08-4D6D-BAED-8E5B7464D8CF}" type="presParOf" srcId="{9EFCDBA4-6826-4E51-AB77-50334C70F15D}" destId="{32EA947F-E9B9-45DF-9A39-FF9D63DD76AE}" srcOrd="1" destOrd="0" presId="urn:microsoft.com/office/officeart/2005/8/layout/hierarchy1"/>
    <dgm:cxn modelId="{F72BA5FB-91D3-4941-B4B0-3B3F1B70AD2B}" type="presParOf" srcId="{A9D2F9EE-B1D6-4419-9A69-50E534765F99}" destId="{A43D5CAB-2946-48E5-AD29-85F963840312}" srcOrd="1" destOrd="0" presId="urn:microsoft.com/office/officeart/2005/8/layout/hierarchy1"/>
    <dgm:cxn modelId="{67DD1C6E-1C83-4EF7-8BB9-EEF9A260F5F0}" type="presParOf" srcId="{A43D5CAB-2946-48E5-AD29-85F963840312}" destId="{D4FC94B3-2A97-4A86-A4EC-E2AB7080BF36}" srcOrd="0" destOrd="0" presId="urn:microsoft.com/office/officeart/2005/8/layout/hierarchy1"/>
    <dgm:cxn modelId="{B321EA13-D2CD-4131-8F83-E23112DD8D75}" type="presParOf" srcId="{A43D5CAB-2946-48E5-AD29-85F963840312}" destId="{133A1AD4-436B-4B85-B7D2-3669B44C4FE1}" srcOrd="1" destOrd="0" presId="urn:microsoft.com/office/officeart/2005/8/layout/hierarchy1"/>
    <dgm:cxn modelId="{FFBBD231-11F0-41F1-806C-93DF062028EE}" type="presParOf" srcId="{133A1AD4-436B-4B85-B7D2-3669B44C4FE1}" destId="{DD34D3F2-DA5E-4A8A-AC0D-A8132B90D437}" srcOrd="0" destOrd="0" presId="urn:microsoft.com/office/officeart/2005/8/layout/hierarchy1"/>
    <dgm:cxn modelId="{CF861FC5-59FC-4072-8156-CFBA1757A19B}" type="presParOf" srcId="{DD34D3F2-DA5E-4A8A-AC0D-A8132B90D437}" destId="{57FC6768-A728-46C7-8A00-34C2BC25AFD4}" srcOrd="0" destOrd="0" presId="urn:microsoft.com/office/officeart/2005/8/layout/hierarchy1"/>
    <dgm:cxn modelId="{0646E8CB-F638-4D28-B4D0-FACD383DEC1A}" type="presParOf" srcId="{DD34D3F2-DA5E-4A8A-AC0D-A8132B90D437}" destId="{411D7C14-ACC6-4A51-BB17-2117EC2AC6B8}" srcOrd="1" destOrd="0" presId="urn:microsoft.com/office/officeart/2005/8/layout/hierarchy1"/>
    <dgm:cxn modelId="{31858476-1417-40D9-902F-B913D018C2CE}" type="presParOf" srcId="{133A1AD4-436B-4B85-B7D2-3669B44C4FE1}" destId="{DCE54303-3586-4FB9-B6CD-9C06CBA020F9}" srcOrd="1" destOrd="0" presId="urn:microsoft.com/office/officeart/2005/8/layout/hierarchy1"/>
    <dgm:cxn modelId="{BD672FAA-0B65-4B8D-9F63-695492E695A4}" type="presParOf" srcId="{A43D5CAB-2946-48E5-AD29-85F963840312}" destId="{127E160F-329E-4F86-938A-FA3881CECF9C}" srcOrd="2" destOrd="0" presId="urn:microsoft.com/office/officeart/2005/8/layout/hierarchy1"/>
    <dgm:cxn modelId="{E0AC192E-6593-4B36-858E-15A400D5DC14}" type="presParOf" srcId="{A43D5CAB-2946-48E5-AD29-85F963840312}" destId="{E22E2C76-F7C2-49C3-83A8-F2E1BE4863C1}" srcOrd="3" destOrd="0" presId="urn:microsoft.com/office/officeart/2005/8/layout/hierarchy1"/>
    <dgm:cxn modelId="{8FC6CB24-9F51-4C86-BC7F-B3D5D35F5CEA}" type="presParOf" srcId="{E22E2C76-F7C2-49C3-83A8-F2E1BE4863C1}" destId="{C943ED1D-185B-4AB8-AC20-0027626D9C8C}" srcOrd="0" destOrd="0" presId="urn:microsoft.com/office/officeart/2005/8/layout/hierarchy1"/>
    <dgm:cxn modelId="{665F7785-B14F-436A-B069-45D5EF46A8E1}" type="presParOf" srcId="{C943ED1D-185B-4AB8-AC20-0027626D9C8C}" destId="{F9039A8A-954D-41D5-B7D0-CAE8BA758C2E}" srcOrd="0" destOrd="0" presId="urn:microsoft.com/office/officeart/2005/8/layout/hierarchy1"/>
    <dgm:cxn modelId="{27CE5C9C-3D85-4260-A13C-BD9B8D31D35D}" type="presParOf" srcId="{C943ED1D-185B-4AB8-AC20-0027626D9C8C}" destId="{EC8E7947-CDEA-42BB-9C4E-37EA27FD98E3}" srcOrd="1" destOrd="0" presId="urn:microsoft.com/office/officeart/2005/8/layout/hierarchy1"/>
    <dgm:cxn modelId="{B9EF7B70-CEF7-44D9-8257-2E7AEA301392}" type="presParOf" srcId="{E22E2C76-F7C2-49C3-83A8-F2E1BE4863C1}" destId="{3DCDC8AA-91DA-4D40-B496-3CEF1C43E1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8A82F-64F5-4894-9071-D8D52E8DF6C3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04AE14-6A42-4013-BEAE-2DA370644FFF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различны по своей природе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17E86A-6014-453E-9F2B-A1C99C8958F4}" type="parTrans" cxnId="{2A2743D1-F69E-4328-BE21-82A20B083A61}">
      <dgm:prSet/>
      <dgm:spPr/>
      <dgm:t>
        <a:bodyPr/>
        <a:lstStyle/>
        <a:p>
          <a:endParaRPr lang="ru-RU"/>
        </a:p>
      </dgm:t>
    </dgm:pt>
    <dgm:pt modelId="{BAC72A21-EF2C-46C3-9949-556B8FBE0369}" type="sibTrans" cxnId="{2A2743D1-F69E-4328-BE21-82A20B083A61}">
      <dgm:prSet/>
      <dgm:spPr/>
      <dgm:t>
        <a:bodyPr/>
        <a:lstStyle/>
        <a:p>
          <a:endParaRPr lang="ru-RU"/>
        </a:p>
      </dgm:t>
    </dgm:pt>
    <dgm:pt modelId="{562DB904-348D-4376-A4E7-6570B349BEA0}">
      <dgm:prSet phldrT="[Текст]" custT="1"/>
      <dgm:spPr/>
      <dgm:t>
        <a:bodyPr/>
        <a:lstStyle/>
        <a:p>
          <a:r>
            <a:rPr lang="ru-RU" sz="1000" b="1" i="0" dirty="0" err="1" smtClean="0">
              <a:solidFill>
                <a:sysClr val="windowText" lastClr="000000"/>
              </a:solidFill>
            </a:rPr>
            <a:t>сверхценные</a:t>
          </a:r>
          <a:endParaRPr lang="ru-RU" sz="1000" b="1" i="0" dirty="0" smtClean="0">
            <a:solidFill>
              <a:sysClr val="windowText" lastClr="000000"/>
            </a:solidFill>
          </a:endParaRPr>
        </a:p>
        <a:p>
          <a:r>
            <a:rPr lang="ru-RU" sz="1000" dirty="0" smtClean="0">
              <a:solidFill>
                <a:sysClr val="windowText" lastClr="000000"/>
              </a:solidFill>
            </a:rPr>
            <a:t>пугающий объект действительно является источником определенной опасности, но занимает слишком больное место в переживаниях ребенка</a:t>
          </a:r>
          <a:endParaRPr lang="ru-RU" sz="1000" dirty="0">
            <a:solidFill>
              <a:sysClr val="windowText" lastClr="000000"/>
            </a:solidFill>
          </a:endParaRPr>
        </a:p>
      </dgm:t>
    </dgm:pt>
    <dgm:pt modelId="{994BB421-10FD-4E17-96E4-F5FA84485611}" type="parTrans" cxnId="{A364FC6B-FB9E-4E53-8087-B9A17E8C00A0}">
      <dgm:prSet/>
      <dgm:spPr/>
      <dgm:t>
        <a:bodyPr/>
        <a:lstStyle/>
        <a:p>
          <a:endParaRPr lang="ru-RU"/>
        </a:p>
      </dgm:t>
    </dgm:pt>
    <dgm:pt modelId="{169F5CE5-7FC0-4E8E-A214-39595E3B7522}" type="sibTrans" cxnId="{A364FC6B-FB9E-4E53-8087-B9A17E8C00A0}">
      <dgm:prSet/>
      <dgm:spPr/>
      <dgm:t>
        <a:bodyPr/>
        <a:lstStyle/>
        <a:p>
          <a:endParaRPr lang="ru-RU"/>
        </a:p>
      </dgm:t>
    </dgm:pt>
    <dgm:pt modelId="{E1E23579-7473-4C1D-9A37-76269867AEC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неадекватные</a:t>
          </a:r>
        </a:p>
        <a:p>
          <a:r>
            <a:rPr lang="ru-RU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страх связан с реальным событием, но фиксируется только какой-то его элемент</a:t>
          </a:r>
          <a:endParaRPr lang="ru-RU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F3B36F-898E-40DF-AB3D-8438D938EDD0}" type="parTrans" cxnId="{F87BE77F-5849-4D31-A805-D2A76AA10E19}">
      <dgm:prSet/>
      <dgm:spPr/>
      <dgm:t>
        <a:bodyPr/>
        <a:lstStyle/>
        <a:p>
          <a:endParaRPr lang="ru-RU"/>
        </a:p>
      </dgm:t>
    </dgm:pt>
    <dgm:pt modelId="{2ECD1903-BEC4-4D30-B26D-3FC10378C1F8}" type="sibTrans" cxnId="{F87BE77F-5849-4D31-A805-D2A76AA10E19}">
      <dgm:prSet/>
      <dgm:spPr/>
      <dgm:t>
        <a:bodyPr/>
        <a:lstStyle/>
        <a:p>
          <a:endParaRPr lang="ru-RU"/>
        </a:p>
      </dgm:t>
    </dgm:pt>
    <dgm:pt modelId="{BA73CCCC-EDF5-483C-BCE2-FB2FC092E23C}">
      <dgm:prSet phldrT="[Текст]" custT="1"/>
      <dgm:spPr/>
      <dgm:t>
        <a:bodyPr/>
        <a:lstStyle/>
        <a:p>
          <a:endParaRPr lang="ru-RU" sz="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гиперсензитивные</a:t>
          </a: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следствие повышенной чувствительности к звуковым, световым и другим сенсорным воздействиям (яркий свет, резкий запах, громкий звук)</a:t>
          </a:r>
        </a:p>
        <a:p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2D70DB-C262-49F7-A21C-C25A153A886E}" type="sibTrans" cxnId="{4B7A9BD4-5370-4975-BA4C-8C4DA612B0C7}">
      <dgm:prSet/>
      <dgm:spPr/>
      <dgm:t>
        <a:bodyPr/>
        <a:lstStyle/>
        <a:p>
          <a:endParaRPr lang="ru-RU"/>
        </a:p>
      </dgm:t>
    </dgm:pt>
    <dgm:pt modelId="{F1A459DC-155A-40EC-BB9F-BD80661C1738}" type="parTrans" cxnId="{4B7A9BD4-5370-4975-BA4C-8C4DA612B0C7}">
      <dgm:prSet/>
      <dgm:spPr/>
      <dgm:t>
        <a:bodyPr/>
        <a:lstStyle/>
        <a:p>
          <a:endParaRPr lang="ru-RU"/>
        </a:p>
      </dgm:t>
    </dgm:pt>
    <dgm:pt modelId="{E8076BAD-29CE-45F3-9C72-C17DD302121D}" type="pres">
      <dgm:prSet presAssocID="{C248A82F-64F5-4894-9071-D8D52E8DF6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CAD3F-D756-4E47-A501-45AB0094A609}" type="pres">
      <dgm:prSet presAssocID="{4904AE14-6A42-4013-BEAE-2DA370644FFF}" presName="centerShape" presStyleLbl="node0" presStyleIdx="0" presStyleCnt="1" custScaleX="144909" custScaleY="67209"/>
      <dgm:spPr/>
      <dgm:t>
        <a:bodyPr/>
        <a:lstStyle/>
        <a:p>
          <a:endParaRPr lang="ru-RU"/>
        </a:p>
      </dgm:t>
    </dgm:pt>
    <dgm:pt modelId="{7064107C-E292-4999-B886-DAF562EBBC63}" type="pres">
      <dgm:prSet presAssocID="{F1A459DC-155A-40EC-BB9F-BD80661C1738}" presName="parTrans" presStyleLbl="sibTrans2D1" presStyleIdx="0" presStyleCnt="3"/>
      <dgm:spPr/>
      <dgm:t>
        <a:bodyPr/>
        <a:lstStyle/>
        <a:p>
          <a:endParaRPr lang="ru-RU"/>
        </a:p>
      </dgm:t>
    </dgm:pt>
    <dgm:pt modelId="{B38DF64B-E54A-4375-B80D-67AB429A31BE}" type="pres">
      <dgm:prSet presAssocID="{F1A459DC-155A-40EC-BB9F-BD80661C173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3D91CC9-BDF2-42D9-B747-75FBB94FBF1F}" type="pres">
      <dgm:prSet presAssocID="{BA73CCCC-EDF5-483C-BCE2-FB2FC092E23C}" presName="node" presStyleLbl="node1" presStyleIdx="0" presStyleCnt="3" custScaleX="213929" custScaleY="169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F1F5C-F34E-42F2-9F5B-E10D7EE9A2BE}" type="pres">
      <dgm:prSet presAssocID="{994BB421-10FD-4E17-96E4-F5FA84485611}" presName="parTrans" presStyleLbl="sibTrans2D1" presStyleIdx="1" presStyleCnt="3"/>
      <dgm:spPr/>
      <dgm:t>
        <a:bodyPr/>
        <a:lstStyle/>
        <a:p>
          <a:endParaRPr lang="ru-RU"/>
        </a:p>
      </dgm:t>
    </dgm:pt>
    <dgm:pt modelId="{3D61E826-C15C-4877-AB2C-A51CFA55F3E9}" type="pres">
      <dgm:prSet presAssocID="{994BB421-10FD-4E17-96E4-F5FA8448561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85F49EC-0150-4E5F-B07F-853A1AD2AFB6}" type="pres">
      <dgm:prSet presAssocID="{562DB904-348D-4376-A4E7-6570B349BEA0}" presName="node" presStyleLbl="node1" presStyleIdx="1" presStyleCnt="3" custScaleX="161897" custScaleY="14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D2A67-BE7B-436B-AB18-4D42B51E2868}" type="pres">
      <dgm:prSet presAssocID="{79F3B36F-898E-40DF-AB3D-8438D938EDD0}" presName="parTrans" presStyleLbl="sibTrans2D1" presStyleIdx="2" presStyleCnt="3"/>
      <dgm:spPr/>
      <dgm:t>
        <a:bodyPr/>
        <a:lstStyle/>
        <a:p>
          <a:endParaRPr lang="ru-RU"/>
        </a:p>
      </dgm:t>
    </dgm:pt>
    <dgm:pt modelId="{4DA2A61F-5AC0-4021-8187-FCC8BACD7F34}" type="pres">
      <dgm:prSet presAssocID="{79F3B36F-898E-40DF-AB3D-8438D938EDD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25EA521-1675-4119-BA92-A33378CB6E6D}" type="pres">
      <dgm:prSet presAssocID="{E1E23579-7473-4C1D-9A37-76269867AEC1}" presName="node" presStyleLbl="node1" presStyleIdx="2" presStyleCnt="3" custScaleX="165230" custScaleY="152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7F0C3-5FCA-44CB-A530-CBDB7B4AA93C}" type="presOf" srcId="{994BB421-10FD-4E17-96E4-F5FA84485611}" destId="{3D61E826-C15C-4877-AB2C-A51CFA55F3E9}" srcOrd="1" destOrd="0" presId="urn:microsoft.com/office/officeart/2005/8/layout/radial5"/>
    <dgm:cxn modelId="{F5DA6A7B-A36F-4E7E-B882-C80098E53AA4}" type="presOf" srcId="{C248A82F-64F5-4894-9071-D8D52E8DF6C3}" destId="{E8076BAD-29CE-45F3-9C72-C17DD302121D}" srcOrd="0" destOrd="0" presId="urn:microsoft.com/office/officeart/2005/8/layout/radial5"/>
    <dgm:cxn modelId="{F87BE77F-5849-4D31-A805-D2A76AA10E19}" srcId="{4904AE14-6A42-4013-BEAE-2DA370644FFF}" destId="{E1E23579-7473-4C1D-9A37-76269867AEC1}" srcOrd="2" destOrd="0" parTransId="{79F3B36F-898E-40DF-AB3D-8438D938EDD0}" sibTransId="{2ECD1903-BEC4-4D30-B26D-3FC10378C1F8}"/>
    <dgm:cxn modelId="{5D0F4F2D-ECAC-4D8D-8343-172E534EEC69}" type="presOf" srcId="{F1A459DC-155A-40EC-BB9F-BD80661C1738}" destId="{7064107C-E292-4999-B886-DAF562EBBC63}" srcOrd="0" destOrd="0" presId="urn:microsoft.com/office/officeart/2005/8/layout/radial5"/>
    <dgm:cxn modelId="{BF9A350E-DBBE-4AEE-BB28-B9BB0641A94F}" type="presOf" srcId="{562DB904-348D-4376-A4E7-6570B349BEA0}" destId="{385F49EC-0150-4E5F-B07F-853A1AD2AFB6}" srcOrd="0" destOrd="0" presId="urn:microsoft.com/office/officeart/2005/8/layout/radial5"/>
    <dgm:cxn modelId="{5D77A597-5E86-420C-9524-20636993F968}" type="presOf" srcId="{E1E23579-7473-4C1D-9A37-76269867AEC1}" destId="{125EA521-1675-4119-BA92-A33378CB6E6D}" srcOrd="0" destOrd="0" presId="urn:microsoft.com/office/officeart/2005/8/layout/radial5"/>
    <dgm:cxn modelId="{04A055A4-72A3-4BB0-8401-EEB9E52A75F5}" type="presOf" srcId="{994BB421-10FD-4E17-96E4-F5FA84485611}" destId="{076F1F5C-F34E-42F2-9F5B-E10D7EE9A2BE}" srcOrd="0" destOrd="0" presId="urn:microsoft.com/office/officeart/2005/8/layout/radial5"/>
    <dgm:cxn modelId="{A364FC6B-FB9E-4E53-8087-B9A17E8C00A0}" srcId="{4904AE14-6A42-4013-BEAE-2DA370644FFF}" destId="{562DB904-348D-4376-A4E7-6570B349BEA0}" srcOrd="1" destOrd="0" parTransId="{994BB421-10FD-4E17-96E4-F5FA84485611}" sibTransId="{169F5CE5-7FC0-4E8E-A214-39595E3B7522}"/>
    <dgm:cxn modelId="{22B035FB-1B5E-4156-B9C5-0EDAED5964A7}" type="presOf" srcId="{BA73CCCC-EDF5-483C-BCE2-FB2FC092E23C}" destId="{43D91CC9-BDF2-42D9-B747-75FBB94FBF1F}" srcOrd="0" destOrd="0" presId="urn:microsoft.com/office/officeart/2005/8/layout/radial5"/>
    <dgm:cxn modelId="{4C8E8813-7E98-4BBC-9C4D-ED0498ED690B}" type="presOf" srcId="{F1A459DC-155A-40EC-BB9F-BD80661C1738}" destId="{B38DF64B-E54A-4375-B80D-67AB429A31BE}" srcOrd="1" destOrd="0" presId="urn:microsoft.com/office/officeart/2005/8/layout/radial5"/>
    <dgm:cxn modelId="{712E4918-10A7-4A40-AA68-7A1C8D6E9780}" type="presOf" srcId="{79F3B36F-898E-40DF-AB3D-8438D938EDD0}" destId="{4DA2A61F-5AC0-4021-8187-FCC8BACD7F34}" srcOrd="1" destOrd="0" presId="urn:microsoft.com/office/officeart/2005/8/layout/radial5"/>
    <dgm:cxn modelId="{539A7D84-C2B6-472F-9B03-061A04233AA5}" type="presOf" srcId="{79F3B36F-898E-40DF-AB3D-8438D938EDD0}" destId="{CBAD2A67-BE7B-436B-AB18-4D42B51E2868}" srcOrd="0" destOrd="0" presId="urn:microsoft.com/office/officeart/2005/8/layout/radial5"/>
    <dgm:cxn modelId="{4B7A9BD4-5370-4975-BA4C-8C4DA612B0C7}" srcId="{4904AE14-6A42-4013-BEAE-2DA370644FFF}" destId="{BA73CCCC-EDF5-483C-BCE2-FB2FC092E23C}" srcOrd="0" destOrd="0" parTransId="{F1A459DC-155A-40EC-BB9F-BD80661C1738}" sibTransId="{8A2D70DB-C262-49F7-A21C-C25A153A886E}"/>
    <dgm:cxn modelId="{C4DDA00C-048B-4537-ACDE-FB913A719687}" type="presOf" srcId="{4904AE14-6A42-4013-BEAE-2DA370644FFF}" destId="{6DCCAD3F-D756-4E47-A501-45AB0094A609}" srcOrd="0" destOrd="0" presId="urn:microsoft.com/office/officeart/2005/8/layout/radial5"/>
    <dgm:cxn modelId="{2A2743D1-F69E-4328-BE21-82A20B083A61}" srcId="{C248A82F-64F5-4894-9071-D8D52E8DF6C3}" destId="{4904AE14-6A42-4013-BEAE-2DA370644FFF}" srcOrd="0" destOrd="0" parTransId="{7C17E86A-6014-453E-9F2B-A1C99C8958F4}" sibTransId="{BAC72A21-EF2C-46C3-9949-556B8FBE0369}"/>
    <dgm:cxn modelId="{AD2BA672-40AF-41D3-93A0-22DDF32D7179}" type="presParOf" srcId="{E8076BAD-29CE-45F3-9C72-C17DD302121D}" destId="{6DCCAD3F-D756-4E47-A501-45AB0094A609}" srcOrd="0" destOrd="0" presId="urn:microsoft.com/office/officeart/2005/8/layout/radial5"/>
    <dgm:cxn modelId="{3D5CBE2C-04D6-4A52-988C-CA1453F60B30}" type="presParOf" srcId="{E8076BAD-29CE-45F3-9C72-C17DD302121D}" destId="{7064107C-E292-4999-B886-DAF562EBBC63}" srcOrd="1" destOrd="0" presId="urn:microsoft.com/office/officeart/2005/8/layout/radial5"/>
    <dgm:cxn modelId="{7C486E66-E5C1-4335-A7E2-E6FE354639B1}" type="presParOf" srcId="{7064107C-E292-4999-B886-DAF562EBBC63}" destId="{B38DF64B-E54A-4375-B80D-67AB429A31BE}" srcOrd="0" destOrd="0" presId="urn:microsoft.com/office/officeart/2005/8/layout/radial5"/>
    <dgm:cxn modelId="{F319CB63-2D26-40C5-B2F1-EEDA1458392C}" type="presParOf" srcId="{E8076BAD-29CE-45F3-9C72-C17DD302121D}" destId="{43D91CC9-BDF2-42D9-B747-75FBB94FBF1F}" srcOrd="2" destOrd="0" presId="urn:microsoft.com/office/officeart/2005/8/layout/radial5"/>
    <dgm:cxn modelId="{4420540F-2ED1-4885-9B74-E412B9D74620}" type="presParOf" srcId="{E8076BAD-29CE-45F3-9C72-C17DD302121D}" destId="{076F1F5C-F34E-42F2-9F5B-E10D7EE9A2BE}" srcOrd="3" destOrd="0" presId="urn:microsoft.com/office/officeart/2005/8/layout/radial5"/>
    <dgm:cxn modelId="{14E6E97F-F0CD-4C39-AA89-7FB642796D91}" type="presParOf" srcId="{076F1F5C-F34E-42F2-9F5B-E10D7EE9A2BE}" destId="{3D61E826-C15C-4877-AB2C-A51CFA55F3E9}" srcOrd="0" destOrd="0" presId="urn:microsoft.com/office/officeart/2005/8/layout/radial5"/>
    <dgm:cxn modelId="{B013DC8D-B489-4BB6-A69E-B0151C08149E}" type="presParOf" srcId="{E8076BAD-29CE-45F3-9C72-C17DD302121D}" destId="{385F49EC-0150-4E5F-B07F-853A1AD2AFB6}" srcOrd="4" destOrd="0" presId="urn:microsoft.com/office/officeart/2005/8/layout/radial5"/>
    <dgm:cxn modelId="{14EBD848-F89C-4926-B603-32BB09105735}" type="presParOf" srcId="{E8076BAD-29CE-45F3-9C72-C17DD302121D}" destId="{CBAD2A67-BE7B-436B-AB18-4D42B51E2868}" srcOrd="5" destOrd="0" presId="urn:microsoft.com/office/officeart/2005/8/layout/radial5"/>
    <dgm:cxn modelId="{D4BC5B0F-7924-472E-9FFB-D3FFC332E879}" type="presParOf" srcId="{CBAD2A67-BE7B-436B-AB18-4D42B51E2868}" destId="{4DA2A61F-5AC0-4021-8187-FCC8BACD7F34}" srcOrd="0" destOrd="0" presId="urn:microsoft.com/office/officeart/2005/8/layout/radial5"/>
    <dgm:cxn modelId="{EF66405C-6E63-44D3-BF59-CB4077E223EA}" type="presParOf" srcId="{E8076BAD-29CE-45F3-9C72-C17DD302121D}" destId="{125EA521-1675-4119-BA92-A33378CB6E6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A0922-C39B-4004-AEF6-FD400B38A8BD}" type="doc">
      <dgm:prSet loTypeId="urn:microsoft.com/office/officeart/2005/8/layout/cycle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A1AA0C-C3F9-4AFE-850B-4A248C1658E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методологический</a:t>
          </a:r>
          <a:endParaRPr lang="ru-RU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EF663B-7887-432C-A8D2-24FCE17ED53D}" type="parTrans" cxnId="{2443B766-D652-428E-9079-48778B83331E}">
      <dgm:prSet/>
      <dgm:spPr/>
      <dgm:t>
        <a:bodyPr/>
        <a:lstStyle/>
        <a:p>
          <a:endParaRPr lang="ru-RU"/>
        </a:p>
      </dgm:t>
    </dgm:pt>
    <dgm:pt modelId="{5CDABF43-4F59-436F-A450-0CA635EBCFFD}" type="sibTrans" cxnId="{2443B766-D652-428E-9079-48778B83331E}">
      <dgm:prSet/>
      <dgm:spPr/>
      <dgm:t>
        <a:bodyPr/>
        <a:lstStyle/>
        <a:p>
          <a:endParaRPr lang="ru-RU"/>
        </a:p>
      </dgm:t>
    </dgm:pt>
    <dgm:pt modelId="{85B9073D-D40E-4560-8F8C-8DB74A502AFD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Систематический:</a:t>
          </a:r>
        </a:p>
        <a:p>
          <a:r>
            <a:rPr lang="ru-RU" sz="1800" b="1" dirty="0" smtClean="0">
              <a:solidFill>
                <a:schemeClr val="tx1"/>
              </a:solidFill>
            </a:rPr>
            <a:t>-МКБ - 10</a:t>
          </a:r>
        </a:p>
        <a:p>
          <a:r>
            <a:rPr lang="ru-RU" sz="1800" b="1" i="1" dirty="0" smtClean="0">
              <a:solidFill>
                <a:schemeClr val="tx1"/>
              </a:solidFill>
            </a:rPr>
            <a:t>-</a:t>
          </a:r>
          <a:r>
            <a:rPr lang="en-US" sz="1800" b="1" i="1" dirty="0" smtClean="0">
              <a:solidFill>
                <a:schemeClr val="tx1"/>
              </a:solidFill>
            </a:rPr>
            <a:t>F84</a:t>
          </a:r>
          <a:endParaRPr lang="ru-RU" sz="1800" b="1" i="1" dirty="0" smtClean="0">
            <a:solidFill>
              <a:schemeClr val="tx1"/>
            </a:solidFill>
          </a:endParaRPr>
        </a:p>
        <a:p>
          <a:r>
            <a:rPr lang="ru-RU" sz="1800" b="1" i="1" dirty="0" smtClean="0">
              <a:solidFill>
                <a:schemeClr val="tx1"/>
              </a:solidFill>
            </a:rPr>
            <a:t>-</a:t>
          </a:r>
          <a:r>
            <a:rPr lang="en-US" sz="1800" b="1" i="1" dirty="0" smtClean="0">
              <a:solidFill>
                <a:schemeClr val="tx1"/>
              </a:solidFill>
            </a:rPr>
            <a:t>DSM-IV</a:t>
          </a:r>
          <a:endParaRPr lang="ru-RU" sz="1800" b="1" i="1" dirty="0" smtClean="0">
            <a:solidFill>
              <a:schemeClr val="tx1"/>
            </a:solidFill>
          </a:endParaRPr>
        </a:p>
        <a:p>
          <a:r>
            <a:rPr lang="ru-RU" sz="1800" b="1" i="1" dirty="0" smtClean="0">
              <a:solidFill>
                <a:schemeClr val="tx1"/>
              </a:solidFill>
            </a:rPr>
            <a:t>-НЦПЗ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E6F620C-08E5-4741-B592-EBFE82EC6870}" type="parTrans" cxnId="{316CE8BC-A26D-4BD8-9F75-7550513E6BD4}">
      <dgm:prSet/>
      <dgm:spPr/>
      <dgm:t>
        <a:bodyPr/>
        <a:lstStyle/>
        <a:p>
          <a:endParaRPr lang="ru-RU"/>
        </a:p>
      </dgm:t>
    </dgm:pt>
    <dgm:pt modelId="{A07CCF89-13AB-46F8-BDB3-A78E7E80359B}" type="sibTrans" cxnId="{316CE8BC-A26D-4BD8-9F75-7550513E6BD4}">
      <dgm:prSet/>
      <dgm:spPr/>
      <dgm:t>
        <a:bodyPr/>
        <a:lstStyle/>
        <a:p>
          <a:endParaRPr lang="ru-RU"/>
        </a:p>
      </dgm:t>
    </dgm:pt>
    <dgm:pt modelId="{35E79DDD-126D-4ED5-AB47-9A8782FF9043}" type="pres">
      <dgm:prSet presAssocID="{447A0922-C39B-4004-AEF6-FD400B38A8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E3ED4-71FA-47AF-A0E2-584B8E4B7393}" type="pres">
      <dgm:prSet presAssocID="{F1A1AA0C-C3F9-4AFE-850B-4A248C1658EF}" presName="node" presStyleLbl="node1" presStyleIdx="0" presStyleCnt="2" custScaleX="9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6BBCE-0DE5-4841-A438-9D7D68B1B733}" type="pres">
      <dgm:prSet presAssocID="{F1A1AA0C-C3F9-4AFE-850B-4A248C1658EF}" presName="spNode" presStyleCnt="0"/>
      <dgm:spPr/>
      <dgm:t>
        <a:bodyPr/>
        <a:lstStyle/>
        <a:p>
          <a:endParaRPr lang="ru-RU"/>
        </a:p>
      </dgm:t>
    </dgm:pt>
    <dgm:pt modelId="{D846E54F-1647-4AE3-9B60-FCB107798DE8}" type="pres">
      <dgm:prSet presAssocID="{5CDABF43-4F59-436F-A450-0CA635EBCFFD}" presName="sibTrans" presStyleLbl="sibTrans1D1" presStyleIdx="0" presStyleCnt="2"/>
      <dgm:spPr/>
      <dgm:t>
        <a:bodyPr/>
        <a:lstStyle/>
        <a:p>
          <a:endParaRPr lang="ru-RU"/>
        </a:p>
      </dgm:t>
    </dgm:pt>
    <dgm:pt modelId="{96164E5C-8683-4D51-A2ED-F8496754B4E9}" type="pres">
      <dgm:prSet presAssocID="{85B9073D-D40E-4560-8F8C-8DB74A502AFD}" presName="node" presStyleLbl="node1" presStyleIdx="1" presStyleCnt="2" custScaleX="90179" custRadScaleRad="99250" custRadScaleInc="-3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0B3D0-9733-4CB8-94BB-AE6E88CE9AA4}" type="pres">
      <dgm:prSet presAssocID="{85B9073D-D40E-4560-8F8C-8DB74A502AFD}" presName="spNode" presStyleCnt="0"/>
      <dgm:spPr/>
      <dgm:t>
        <a:bodyPr/>
        <a:lstStyle/>
        <a:p>
          <a:endParaRPr lang="ru-RU"/>
        </a:p>
      </dgm:t>
    </dgm:pt>
    <dgm:pt modelId="{EA5FB932-BD28-448E-9154-8BE3B05D208F}" type="pres">
      <dgm:prSet presAssocID="{A07CCF89-13AB-46F8-BDB3-A78E7E80359B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F6BA3090-A343-4A69-9BA9-41A146BF360C}" type="presOf" srcId="{5CDABF43-4F59-436F-A450-0CA635EBCFFD}" destId="{D846E54F-1647-4AE3-9B60-FCB107798DE8}" srcOrd="0" destOrd="0" presId="urn:microsoft.com/office/officeart/2005/8/layout/cycle6"/>
    <dgm:cxn modelId="{316CE8BC-A26D-4BD8-9F75-7550513E6BD4}" srcId="{447A0922-C39B-4004-AEF6-FD400B38A8BD}" destId="{85B9073D-D40E-4560-8F8C-8DB74A502AFD}" srcOrd="1" destOrd="0" parTransId="{DE6F620C-08E5-4741-B592-EBFE82EC6870}" sibTransId="{A07CCF89-13AB-46F8-BDB3-A78E7E80359B}"/>
    <dgm:cxn modelId="{DEC8BF0B-F57C-4DE4-90C7-03B30855D894}" type="presOf" srcId="{447A0922-C39B-4004-AEF6-FD400B38A8BD}" destId="{35E79DDD-126D-4ED5-AB47-9A8782FF9043}" srcOrd="0" destOrd="0" presId="urn:microsoft.com/office/officeart/2005/8/layout/cycle6"/>
    <dgm:cxn modelId="{7810C734-2DFB-41E2-9C94-CD18D0A8A52C}" type="presOf" srcId="{F1A1AA0C-C3F9-4AFE-850B-4A248C1658EF}" destId="{20CE3ED4-71FA-47AF-A0E2-584B8E4B7393}" srcOrd="0" destOrd="0" presId="urn:microsoft.com/office/officeart/2005/8/layout/cycle6"/>
    <dgm:cxn modelId="{79C9757F-0193-4E1C-A0DF-3E5C3BFDBCD4}" type="presOf" srcId="{85B9073D-D40E-4560-8F8C-8DB74A502AFD}" destId="{96164E5C-8683-4D51-A2ED-F8496754B4E9}" srcOrd="0" destOrd="0" presId="urn:microsoft.com/office/officeart/2005/8/layout/cycle6"/>
    <dgm:cxn modelId="{4FA4B6B7-A366-4182-9B24-A39405C19775}" type="presOf" srcId="{A07CCF89-13AB-46F8-BDB3-A78E7E80359B}" destId="{EA5FB932-BD28-448E-9154-8BE3B05D208F}" srcOrd="0" destOrd="0" presId="urn:microsoft.com/office/officeart/2005/8/layout/cycle6"/>
    <dgm:cxn modelId="{2443B766-D652-428E-9079-48778B83331E}" srcId="{447A0922-C39B-4004-AEF6-FD400B38A8BD}" destId="{F1A1AA0C-C3F9-4AFE-850B-4A248C1658EF}" srcOrd="0" destOrd="0" parTransId="{3BEF663B-7887-432C-A8D2-24FCE17ED53D}" sibTransId="{5CDABF43-4F59-436F-A450-0CA635EBCFFD}"/>
    <dgm:cxn modelId="{BC23BCB1-2F90-4B29-B189-7DE637E7B289}" type="presParOf" srcId="{35E79DDD-126D-4ED5-AB47-9A8782FF9043}" destId="{20CE3ED4-71FA-47AF-A0E2-584B8E4B7393}" srcOrd="0" destOrd="0" presId="urn:microsoft.com/office/officeart/2005/8/layout/cycle6"/>
    <dgm:cxn modelId="{FDD414F8-E99D-4CEE-95AB-F0BBC8EE9D9F}" type="presParOf" srcId="{35E79DDD-126D-4ED5-AB47-9A8782FF9043}" destId="{C5B6BBCE-0DE5-4841-A438-9D7D68B1B733}" srcOrd="1" destOrd="0" presId="urn:microsoft.com/office/officeart/2005/8/layout/cycle6"/>
    <dgm:cxn modelId="{F63AFC5F-1AB9-419D-9672-0B3EC7A4FF95}" type="presParOf" srcId="{35E79DDD-126D-4ED5-AB47-9A8782FF9043}" destId="{D846E54F-1647-4AE3-9B60-FCB107798DE8}" srcOrd="2" destOrd="0" presId="urn:microsoft.com/office/officeart/2005/8/layout/cycle6"/>
    <dgm:cxn modelId="{DD7D3B3E-B386-463D-9DE3-1043502C833F}" type="presParOf" srcId="{35E79DDD-126D-4ED5-AB47-9A8782FF9043}" destId="{96164E5C-8683-4D51-A2ED-F8496754B4E9}" srcOrd="3" destOrd="0" presId="urn:microsoft.com/office/officeart/2005/8/layout/cycle6"/>
    <dgm:cxn modelId="{BF2C1859-D4DB-464E-9FB6-15DFE90AC63D}" type="presParOf" srcId="{35E79DDD-126D-4ED5-AB47-9A8782FF9043}" destId="{3260B3D0-9733-4CB8-94BB-AE6E88CE9AA4}" srcOrd="4" destOrd="0" presId="urn:microsoft.com/office/officeart/2005/8/layout/cycle6"/>
    <dgm:cxn modelId="{0AD260B2-FC47-4EFA-9E88-6140C2A5A30E}" type="presParOf" srcId="{35E79DDD-126D-4ED5-AB47-9A8782FF9043}" destId="{EA5FB932-BD28-448E-9154-8BE3B05D208F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4D853-2265-4D47-B5F7-C8D2D115C034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43B75C-F0CC-4102-AE50-C6F6D281413E}">
      <dgm:prSet phldrT="[Текст]"/>
      <dgm:spPr/>
      <dgm:t>
        <a:bodyPr/>
        <a:lstStyle/>
        <a:p>
          <a:r>
            <a:rPr lang="ru-RU" i="1" dirty="0" smtClean="0"/>
            <a:t>МКБ-10</a:t>
          </a:r>
          <a:endParaRPr lang="ru-RU" i="1" dirty="0"/>
        </a:p>
      </dgm:t>
    </dgm:pt>
    <dgm:pt modelId="{5B46B34E-0878-45D6-8C68-89D1E187174E}" type="parTrans" cxnId="{7095118C-57C9-43D0-8029-FC5AA8E2EE9B}">
      <dgm:prSet/>
      <dgm:spPr/>
      <dgm:t>
        <a:bodyPr/>
        <a:lstStyle/>
        <a:p>
          <a:endParaRPr lang="ru-RU"/>
        </a:p>
      </dgm:t>
    </dgm:pt>
    <dgm:pt modelId="{AA26367D-A71B-48AF-A021-1DE28B0AC0AA}" type="sibTrans" cxnId="{7095118C-57C9-43D0-8029-FC5AA8E2EE9B}">
      <dgm:prSet/>
      <dgm:spPr/>
      <dgm:t>
        <a:bodyPr/>
        <a:lstStyle/>
        <a:p>
          <a:endParaRPr lang="ru-RU"/>
        </a:p>
      </dgm:t>
    </dgm:pt>
    <dgm:pt modelId="{5AED8E43-7314-464B-8ADB-284C0A093BBF}">
      <dgm:prSet/>
      <dgm:spPr/>
      <dgm:t>
        <a:bodyPr/>
        <a:lstStyle/>
        <a:p>
          <a:r>
            <a:rPr lang="en-US"/>
            <a:t>F84- </a:t>
          </a:r>
          <a:r>
            <a:rPr lang="ru-RU"/>
            <a:t>первазивные расстройства психического развития</a:t>
          </a:r>
        </a:p>
      </dgm:t>
    </dgm:pt>
    <dgm:pt modelId="{F0EBE028-FCCC-45AB-A79C-8B5429846815}" type="parTrans" cxnId="{C734D598-715E-480F-A45E-7B13B7989BC9}">
      <dgm:prSet/>
      <dgm:spPr/>
      <dgm:t>
        <a:bodyPr/>
        <a:lstStyle/>
        <a:p>
          <a:endParaRPr lang="ru-RU"/>
        </a:p>
      </dgm:t>
    </dgm:pt>
    <dgm:pt modelId="{D888F1C1-665D-4D9E-A98F-39C4A0D7DA31}" type="sibTrans" cxnId="{C734D598-715E-480F-A45E-7B13B7989BC9}">
      <dgm:prSet/>
      <dgm:spPr/>
      <dgm:t>
        <a:bodyPr/>
        <a:lstStyle/>
        <a:p>
          <a:endParaRPr lang="ru-RU"/>
        </a:p>
      </dgm:t>
    </dgm:pt>
    <dgm:pt modelId="{50403BBD-8B9A-45F7-8095-FEE6782075E9}">
      <dgm:prSet/>
      <dgm:spPr/>
      <dgm:t>
        <a:bodyPr/>
        <a:lstStyle/>
        <a:p>
          <a:r>
            <a:rPr lang="en-US" dirty="0"/>
            <a:t>F84.0</a:t>
          </a:r>
          <a:r>
            <a:rPr lang="ru-RU" dirty="0"/>
            <a:t> </a:t>
          </a:r>
          <a:r>
            <a:rPr lang="en-US" dirty="0"/>
            <a:t>- </a:t>
          </a:r>
          <a:r>
            <a:rPr lang="ru-RU" dirty="0"/>
            <a:t>детский аутизм</a:t>
          </a:r>
        </a:p>
      </dgm:t>
    </dgm:pt>
    <dgm:pt modelId="{9E8578B3-EB15-4A7B-8342-BA102FF1776B}" type="parTrans" cxnId="{D7DA0A30-4646-40FD-9B6F-FCA93ADACCA0}">
      <dgm:prSet/>
      <dgm:spPr/>
      <dgm:t>
        <a:bodyPr/>
        <a:lstStyle/>
        <a:p>
          <a:endParaRPr lang="ru-RU"/>
        </a:p>
      </dgm:t>
    </dgm:pt>
    <dgm:pt modelId="{6A7853A8-C5CD-448D-93C6-B1BC4151088F}" type="sibTrans" cxnId="{D7DA0A30-4646-40FD-9B6F-FCA93ADACCA0}">
      <dgm:prSet/>
      <dgm:spPr/>
      <dgm:t>
        <a:bodyPr/>
        <a:lstStyle/>
        <a:p>
          <a:endParaRPr lang="ru-RU"/>
        </a:p>
      </dgm:t>
    </dgm:pt>
    <dgm:pt modelId="{2B90FC37-E963-4001-929B-D68049354791}">
      <dgm:prSet/>
      <dgm:spPr/>
      <dgm:t>
        <a:bodyPr/>
        <a:lstStyle/>
        <a:p>
          <a:r>
            <a:rPr lang="en-US"/>
            <a:t>F</a:t>
          </a:r>
          <a:r>
            <a:rPr lang="ru-RU"/>
            <a:t>84.1 - атипичный аутизм</a:t>
          </a:r>
        </a:p>
      </dgm:t>
    </dgm:pt>
    <dgm:pt modelId="{6048E07C-F93D-434F-98FA-159D61247A91}" type="parTrans" cxnId="{9475AC57-2FA8-4251-AB81-6403EAF6043A}">
      <dgm:prSet/>
      <dgm:spPr/>
      <dgm:t>
        <a:bodyPr/>
        <a:lstStyle/>
        <a:p>
          <a:endParaRPr lang="ru-RU"/>
        </a:p>
      </dgm:t>
    </dgm:pt>
    <dgm:pt modelId="{58DD137C-686A-45EA-A3BE-DD4E23EE02B0}" type="sibTrans" cxnId="{9475AC57-2FA8-4251-AB81-6403EAF6043A}">
      <dgm:prSet/>
      <dgm:spPr/>
      <dgm:t>
        <a:bodyPr/>
        <a:lstStyle/>
        <a:p>
          <a:endParaRPr lang="ru-RU"/>
        </a:p>
      </dgm:t>
    </dgm:pt>
    <dgm:pt modelId="{6F08B43A-9582-416A-B8FE-94D3D39538EF}">
      <dgm:prSet/>
      <dgm:spPr/>
      <dgm:t>
        <a:bodyPr/>
        <a:lstStyle/>
        <a:p>
          <a:r>
            <a:rPr lang="en-US"/>
            <a:t>F84.</a:t>
          </a:r>
          <a:r>
            <a:rPr lang="ru-RU"/>
            <a:t>2 - синдром Ретта</a:t>
          </a:r>
        </a:p>
      </dgm:t>
    </dgm:pt>
    <dgm:pt modelId="{7E7ED801-568B-4144-BA12-012B12E66DF8}" type="parTrans" cxnId="{01F59E77-404E-4F50-9CBF-FC6BCA148688}">
      <dgm:prSet/>
      <dgm:spPr/>
      <dgm:t>
        <a:bodyPr/>
        <a:lstStyle/>
        <a:p>
          <a:endParaRPr lang="ru-RU"/>
        </a:p>
      </dgm:t>
    </dgm:pt>
    <dgm:pt modelId="{073F4034-3E96-4BD8-8B29-1DCBAF740FD8}" type="sibTrans" cxnId="{01F59E77-404E-4F50-9CBF-FC6BCA148688}">
      <dgm:prSet/>
      <dgm:spPr/>
      <dgm:t>
        <a:bodyPr/>
        <a:lstStyle/>
        <a:p>
          <a:endParaRPr lang="ru-RU"/>
        </a:p>
      </dgm:t>
    </dgm:pt>
    <dgm:pt modelId="{72751187-BD47-432C-9755-D6DE49421F2B}">
      <dgm:prSet/>
      <dgm:spPr/>
      <dgm:t>
        <a:bodyPr/>
        <a:lstStyle/>
        <a:p>
          <a:r>
            <a:rPr lang="en-US"/>
            <a:t>F84.</a:t>
          </a:r>
          <a:r>
            <a:rPr lang="ru-RU"/>
            <a:t>3 - другие дезинтегративные расстройства детского возраста</a:t>
          </a:r>
        </a:p>
      </dgm:t>
    </dgm:pt>
    <dgm:pt modelId="{FDA63BC3-D81F-42AE-AD7A-5FD2F9DAE486}" type="parTrans" cxnId="{017FDEE5-A3E7-48A0-9A7D-3228A3D7A8F8}">
      <dgm:prSet/>
      <dgm:spPr/>
      <dgm:t>
        <a:bodyPr/>
        <a:lstStyle/>
        <a:p>
          <a:endParaRPr lang="ru-RU"/>
        </a:p>
      </dgm:t>
    </dgm:pt>
    <dgm:pt modelId="{52CF73CD-DB67-4BB9-A98E-E080EA7B7523}" type="sibTrans" cxnId="{017FDEE5-A3E7-48A0-9A7D-3228A3D7A8F8}">
      <dgm:prSet/>
      <dgm:spPr/>
      <dgm:t>
        <a:bodyPr/>
        <a:lstStyle/>
        <a:p>
          <a:endParaRPr lang="ru-RU"/>
        </a:p>
      </dgm:t>
    </dgm:pt>
    <dgm:pt modelId="{A33A9FF1-398C-4135-9385-AA7132B7C222}">
      <dgm:prSet/>
      <dgm:spPr/>
      <dgm:t>
        <a:bodyPr/>
        <a:lstStyle/>
        <a:p>
          <a:r>
            <a:rPr lang="en-US"/>
            <a:t>F84.</a:t>
          </a:r>
          <a:r>
            <a:rPr lang="ru-RU"/>
            <a:t>4 - гиперактивное расстройство </a:t>
          </a:r>
        </a:p>
      </dgm:t>
    </dgm:pt>
    <dgm:pt modelId="{1EED8B7F-00D1-40E4-8D81-D7FF6AED57F6}" type="parTrans" cxnId="{3F40AFBB-88A5-4E1F-B524-C658EA945F69}">
      <dgm:prSet/>
      <dgm:spPr/>
      <dgm:t>
        <a:bodyPr/>
        <a:lstStyle/>
        <a:p>
          <a:endParaRPr lang="ru-RU"/>
        </a:p>
      </dgm:t>
    </dgm:pt>
    <dgm:pt modelId="{3DD6F51B-8080-47E4-8699-E5B0F91A264B}" type="sibTrans" cxnId="{3F40AFBB-88A5-4E1F-B524-C658EA945F69}">
      <dgm:prSet/>
      <dgm:spPr/>
      <dgm:t>
        <a:bodyPr/>
        <a:lstStyle/>
        <a:p>
          <a:endParaRPr lang="ru-RU"/>
        </a:p>
      </dgm:t>
    </dgm:pt>
    <dgm:pt modelId="{645457BD-8AEC-48AE-9075-D40AE1B8DCBC}">
      <dgm:prSet/>
      <dgm:spPr/>
      <dgm:t>
        <a:bodyPr/>
        <a:lstStyle/>
        <a:p>
          <a:r>
            <a:rPr lang="en-US"/>
            <a:t>F84.</a:t>
          </a:r>
          <a:r>
            <a:rPr lang="ru-RU"/>
            <a:t>5 - синдром Аспергера</a:t>
          </a:r>
        </a:p>
      </dgm:t>
    </dgm:pt>
    <dgm:pt modelId="{81B40EEF-94BB-48E5-BBFE-59CE0AE6B5A0}" type="parTrans" cxnId="{1D5DE920-2194-41C4-B21D-2A3FCD0D9CD0}">
      <dgm:prSet/>
      <dgm:spPr/>
      <dgm:t>
        <a:bodyPr/>
        <a:lstStyle/>
        <a:p>
          <a:endParaRPr lang="ru-RU"/>
        </a:p>
      </dgm:t>
    </dgm:pt>
    <dgm:pt modelId="{30E3EE68-DAFE-4381-9854-D92303194AE7}" type="sibTrans" cxnId="{1D5DE920-2194-41C4-B21D-2A3FCD0D9CD0}">
      <dgm:prSet/>
      <dgm:spPr/>
      <dgm:t>
        <a:bodyPr/>
        <a:lstStyle/>
        <a:p>
          <a:endParaRPr lang="ru-RU"/>
        </a:p>
      </dgm:t>
    </dgm:pt>
    <dgm:pt modelId="{AB2F02D2-6A16-40D6-9BB0-A295B49F719E}" type="pres">
      <dgm:prSet presAssocID="{E2A4D853-2265-4D47-B5F7-C8D2D115C0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3A101B-FCE3-481D-9EBD-A6A964A643F0}" type="pres">
      <dgm:prSet presAssocID="{2143B75C-F0CC-4102-AE50-C6F6D281413E}" presName="linNode" presStyleCnt="0"/>
      <dgm:spPr/>
      <dgm:t>
        <a:bodyPr/>
        <a:lstStyle/>
        <a:p>
          <a:endParaRPr lang="ru-RU"/>
        </a:p>
      </dgm:t>
    </dgm:pt>
    <dgm:pt modelId="{68998B5F-4751-46EB-814A-B671DCD048A9}" type="pres">
      <dgm:prSet presAssocID="{2143B75C-F0CC-4102-AE50-C6F6D281413E}" presName="parentShp" presStyleLbl="node1" presStyleIdx="0" presStyleCnt="1" custScaleX="70372" custScaleY="22597" custLinFactNeighborX="-1454" custLinFactNeighborY="-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F81DB-5A25-4A37-88C8-6A612EC25341}" type="pres">
      <dgm:prSet presAssocID="{2143B75C-F0CC-4102-AE50-C6F6D281413E}" presName="childShp" presStyleLbl="bgAccFollowNode1" presStyleIdx="0" presStyleCnt="1" custScaleX="103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5118C-57C9-43D0-8029-FC5AA8E2EE9B}" srcId="{E2A4D853-2265-4D47-B5F7-C8D2D115C034}" destId="{2143B75C-F0CC-4102-AE50-C6F6D281413E}" srcOrd="0" destOrd="0" parTransId="{5B46B34E-0878-45D6-8C68-89D1E187174E}" sibTransId="{AA26367D-A71B-48AF-A021-1DE28B0AC0AA}"/>
    <dgm:cxn modelId="{D7DA0A30-4646-40FD-9B6F-FCA93ADACCA0}" srcId="{2143B75C-F0CC-4102-AE50-C6F6D281413E}" destId="{50403BBD-8B9A-45F7-8095-FEE6782075E9}" srcOrd="1" destOrd="0" parTransId="{9E8578B3-EB15-4A7B-8342-BA102FF1776B}" sibTransId="{6A7853A8-C5CD-448D-93C6-B1BC4151088F}"/>
    <dgm:cxn modelId="{1D5DE920-2194-41C4-B21D-2A3FCD0D9CD0}" srcId="{2143B75C-F0CC-4102-AE50-C6F6D281413E}" destId="{645457BD-8AEC-48AE-9075-D40AE1B8DCBC}" srcOrd="6" destOrd="0" parTransId="{81B40EEF-94BB-48E5-BBFE-59CE0AE6B5A0}" sibTransId="{30E3EE68-DAFE-4381-9854-D92303194AE7}"/>
    <dgm:cxn modelId="{34CD00A0-77CF-4FB9-BB90-E65C19668530}" type="presOf" srcId="{A33A9FF1-398C-4135-9385-AA7132B7C222}" destId="{69AF81DB-5A25-4A37-88C8-6A612EC25341}" srcOrd="0" destOrd="5" presId="urn:microsoft.com/office/officeart/2005/8/layout/vList6"/>
    <dgm:cxn modelId="{C734D598-715E-480F-A45E-7B13B7989BC9}" srcId="{2143B75C-F0CC-4102-AE50-C6F6D281413E}" destId="{5AED8E43-7314-464B-8ADB-284C0A093BBF}" srcOrd="0" destOrd="0" parTransId="{F0EBE028-FCCC-45AB-A79C-8B5429846815}" sibTransId="{D888F1C1-665D-4D9E-A98F-39C4A0D7DA31}"/>
    <dgm:cxn modelId="{4511EA33-36F8-4CD9-B1AD-3275E104548D}" type="presOf" srcId="{72751187-BD47-432C-9755-D6DE49421F2B}" destId="{69AF81DB-5A25-4A37-88C8-6A612EC25341}" srcOrd="0" destOrd="4" presId="urn:microsoft.com/office/officeart/2005/8/layout/vList6"/>
    <dgm:cxn modelId="{AC9819B2-1207-4198-950D-C7B00F3D8AA0}" type="presOf" srcId="{645457BD-8AEC-48AE-9075-D40AE1B8DCBC}" destId="{69AF81DB-5A25-4A37-88C8-6A612EC25341}" srcOrd="0" destOrd="6" presId="urn:microsoft.com/office/officeart/2005/8/layout/vList6"/>
    <dgm:cxn modelId="{D28B460E-17FF-4395-A9D8-644F2EB80C7F}" type="presOf" srcId="{5AED8E43-7314-464B-8ADB-284C0A093BBF}" destId="{69AF81DB-5A25-4A37-88C8-6A612EC25341}" srcOrd="0" destOrd="0" presId="urn:microsoft.com/office/officeart/2005/8/layout/vList6"/>
    <dgm:cxn modelId="{9475AC57-2FA8-4251-AB81-6403EAF6043A}" srcId="{2143B75C-F0CC-4102-AE50-C6F6D281413E}" destId="{2B90FC37-E963-4001-929B-D68049354791}" srcOrd="2" destOrd="0" parTransId="{6048E07C-F93D-434F-98FA-159D61247A91}" sibTransId="{58DD137C-686A-45EA-A3BE-DD4E23EE02B0}"/>
    <dgm:cxn modelId="{017FDEE5-A3E7-48A0-9A7D-3228A3D7A8F8}" srcId="{2143B75C-F0CC-4102-AE50-C6F6D281413E}" destId="{72751187-BD47-432C-9755-D6DE49421F2B}" srcOrd="4" destOrd="0" parTransId="{FDA63BC3-D81F-42AE-AD7A-5FD2F9DAE486}" sibTransId="{52CF73CD-DB67-4BB9-A98E-E080EA7B7523}"/>
    <dgm:cxn modelId="{A9DB13A6-4756-40EE-8D40-2094897DA7C9}" type="presOf" srcId="{2143B75C-F0CC-4102-AE50-C6F6D281413E}" destId="{68998B5F-4751-46EB-814A-B671DCD048A9}" srcOrd="0" destOrd="0" presId="urn:microsoft.com/office/officeart/2005/8/layout/vList6"/>
    <dgm:cxn modelId="{01F59E77-404E-4F50-9CBF-FC6BCA148688}" srcId="{2143B75C-F0CC-4102-AE50-C6F6D281413E}" destId="{6F08B43A-9582-416A-B8FE-94D3D39538EF}" srcOrd="3" destOrd="0" parTransId="{7E7ED801-568B-4144-BA12-012B12E66DF8}" sibTransId="{073F4034-3E96-4BD8-8B29-1DCBAF740FD8}"/>
    <dgm:cxn modelId="{CA4CA691-54D2-4D67-900A-E5C2928E7001}" type="presOf" srcId="{E2A4D853-2265-4D47-B5F7-C8D2D115C034}" destId="{AB2F02D2-6A16-40D6-9BB0-A295B49F719E}" srcOrd="0" destOrd="0" presId="urn:microsoft.com/office/officeart/2005/8/layout/vList6"/>
    <dgm:cxn modelId="{9C2E9E19-3B9E-4D2C-923E-A394863E6055}" type="presOf" srcId="{2B90FC37-E963-4001-929B-D68049354791}" destId="{69AF81DB-5A25-4A37-88C8-6A612EC25341}" srcOrd="0" destOrd="2" presId="urn:microsoft.com/office/officeart/2005/8/layout/vList6"/>
    <dgm:cxn modelId="{8C3AA1E2-B33B-431A-BF52-268E2FCFA1AA}" type="presOf" srcId="{50403BBD-8B9A-45F7-8095-FEE6782075E9}" destId="{69AF81DB-5A25-4A37-88C8-6A612EC25341}" srcOrd="0" destOrd="1" presId="urn:microsoft.com/office/officeart/2005/8/layout/vList6"/>
    <dgm:cxn modelId="{8276F155-4294-49F6-A86F-1BB1181CD00C}" type="presOf" srcId="{6F08B43A-9582-416A-B8FE-94D3D39538EF}" destId="{69AF81DB-5A25-4A37-88C8-6A612EC25341}" srcOrd="0" destOrd="3" presId="urn:microsoft.com/office/officeart/2005/8/layout/vList6"/>
    <dgm:cxn modelId="{3F40AFBB-88A5-4E1F-B524-C658EA945F69}" srcId="{2143B75C-F0CC-4102-AE50-C6F6D281413E}" destId="{A33A9FF1-398C-4135-9385-AA7132B7C222}" srcOrd="5" destOrd="0" parTransId="{1EED8B7F-00D1-40E4-8D81-D7FF6AED57F6}" sibTransId="{3DD6F51B-8080-47E4-8699-E5B0F91A264B}"/>
    <dgm:cxn modelId="{0E32B06A-326C-4FD1-92FA-1B3C5330A90C}" type="presParOf" srcId="{AB2F02D2-6A16-40D6-9BB0-A295B49F719E}" destId="{753A101B-FCE3-481D-9EBD-A6A964A643F0}" srcOrd="0" destOrd="0" presId="urn:microsoft.com/office/officeart/2005/8/layout/vList6"/>
    <dgm:cxn modelId="{04E815ED-6E3E-4704-8C47-0726474FC900}" type="presParOf" srcId="{753A101B-FCE3-481D-9EBD-A6A964A643F0}" destId="{68998B5F-4751-46EB-814A-B671DCD048A9}" srcOrd="0" destOrd="0" presId="urn:microsoft.com/office/officeart/2005/8/layout/vList6"/>
    <dgm:cxn modelId="{116AD71F-D926-4C3C-BCDA-D38F0F8FE6B7}" type="presParOf" srcId="{753A101B-FCE3-481D-9EBD-A6A964A643F0}" destId="{69AF81DB-5A25-4A37-88C8-6A612EC253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33AEDE-37E2-4CAF-B77F-A585CE8DF45F}" type="doc">
      <dgm:prSet loTypeId="urn:microsoft.com/office/officeart/2005/8/layout/hierarchy3" loCatId="list" qsTypeId="urn:microsoft.com/office/officeart/2005/8/quickstyle/3d4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DF6B1DC0-4308-442D-840A-DFF6D505E08F}">
      <dgm:prSet phldrT="[Текст]"/>
      <dgm:spPr/>
      <dgm:t>
        <a:bodyPr/>
        <a:lstStyle/>
        <a:p>
          <a:r>
            <a:rPr lang="en-US" i="1"/>
            <a:t>DSM-IV</a:t>
          </a:r>
          <a:endParaRPr lang="ru-RU" i="1"/>
        </a:p>
      </dgm:t>
    </dgm:pt>
    <dgm:pt modelId="{28A835AD-5961-4F25-99A3-844897B70A20}" type="parTrans" cxnId="{A59FA195-A943-4F04-8380-285EC4DF3535}">
      <dgm:prSet/>
      <dgm:spPr/>
      <dgm:t>
        <a:bodyPr/>
        <a:lstStyle/>
        <a:p>
          <a:endParaRPr lang="ru-RU"/>
        </a:p>
      </dgm:t>
    </dgm:pt>
    <dgm:pt modelId="{BB6D2DEF-F192-4793-9203-C4677241DCCD}" type="sibTrans" cxnId="{A59FA195-A943-4F04-8380-285EC4DF3535}">
      <dgm:prSet/>
      <dgm:spPr/>
      <dgm:t>
        <a:bodyPr/>
        <a:lstStyle/>
        <a:p>
          <a:endParaRPr lang="ru-RU"/>
        </a:p>
      </dgm:t>
    </dgm:pt>
    <dgm:pt modelId="{43E097AB-1BA3-4DC5-9744-F7D9BDD0466B}">
      <dgm:prSet phldrT="[Текст]"/>
      <dgm:spPr/>
      <dgm:t>
        <a:bodyPr/>
        <a:lstStyle/>
        <a:p>
          <a:r>
            <a:rPr lang="ru-RU" b="1" i="1"/>
            <a:t>Расстройства младенческого, детского и подросткового возраста</a:t>
          </a:r>
        </a:p>
        <a:p>
          <a:r>
            <a:rPr lang="ru-RU" i="1"/>
            <a:t>Первазивные расстройства развития:</a:t>
          </a:r>
        </a:p>
        <a:p>
          <a:r>
            <a:rPr lang="ru-RU"/>
            <a:t>- аутистическое расстройство</a:t>
          </a:r>
        </a:p>
        <a:p>
          <a:r>
            <a:rPr lang="ru-RU"/>
            <a:t>- синдром Ретта</a:t>
          </a:r>
        </a:p>
        <a:p>
          <a:r>
            <a:rPr lang="ru-RU"/>
            <a:t>- дезинтегративное расстройство детского возраста</a:t>
          </a:r>
        </a:p>
        <a:p>
          <a:r>
            <a:rPr lang="ru-RU"/>
            <a:t>- синдром Аспергера</a:t>
          </a:r>
        </a:p>
        <a:p>
          <a:r>
            <a:rPr lang="ru-RU"/>
            <a:t>- первазивное расстройство развития неуточненное</a:t>
          </a:r>
        </a:p>
      </dgm:t>
    </dgm:pt>
    <dgm:pt modelId="{BA457561-9D39-4917-939B-C695D3A3A5CF}" type="parTrans" cxnId="{B6811A57-5234-4C57-B4F2-124D0C7FF066}">
      <dgm:prSet/>
      <dgm:spPr/>
      <dgm:t>
        <a:bodyPr/>
        <a:lstStyle/>
        <a:p>
          <a:endParaRPr lang="ru-RU"/>
        </a:p>
      </dgm:t>
    </dgm:pt>
    <dgm:pt modelId="{91138045-5429-42EF-BCE5-7429DC9CBADF}" type="sibTrans" cxnId="{B6811A57-5234-4C57-B4F2-124D0C7FF066}">
      <dgm:prSet/>
      <dgm:spPr/>
      <dgm:t>
        <a:bodyPr/>
        <a:lstStyle/>
        <a:p>
          <a:endParaRPr lang="ru-RU"/>
        </a:p>
      </dgm:t>
    </dgm:pt>
    <dgm:pt modelId="{0CE2FBDB-74A8-483D-87B1-1705BCFEEC44}" type="pres">
      <dgm:prSet presAssocID="{8D33AEDE-37E2-4CAF-B77F-A585CE8DF4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1CF28A-73C1-4C71-81DF-EA77F7050BF3}" type="pres">
      <dgm:prSet presAssocID="{DF6B1DC0-4308-442D-840A-DFF6D505E08F}" presName="root" presStyleCnt="0"/>
      <dgm:spPr/>
    </dgm:pt>
    <dgm:pt modelId="{EC7549E2-416F-4D8E-98DC-6F107AA79EAA}" type="pres">
      <dgm:prSet presAssocID="{DF6B1DC0-4308-442D-840A-DFF6D505E08F}" presName="rootComposite" presStyleCnt="0"/>
      <dgm:spPr/>
    </dgm:pt>
    <dgm:pt modelId="{A9C286A4-83B6-4C89-A4DE-7A68517AC8BE}" type="pres">
      <dgm:prSet presAssocID="{DF6B1DC0-4308-442D-840A-DFF6D505E08F}" presName="rootText" presStyleLbl="node1" presStyleIdx="0" presStyleCnt="1" custScaleX="62854" custScaleY="76383" custLinFactNeighborX="-1006" custLinFactNeighborY="13417"/>
      <dgm:spPr/>
      <dgm:t>
        <a:bodyPr/>
        <a:lstStyle/>
        <a:p>
          <a:endParaRPr lang="ru-RU"/>
        </a:p>
      </dgm:t>
    </dgm:pt>
    <dgm:pt modelId="{47644E92-98B1-499D-AEA8-85A41AC8AEDA}" type="pres">
      <dgm:prSet presAssocID="{DF6B1DC0-4308-442D-840A-DFF6D505E08F}" presName="rootConnector" presStyleLbl="node1" presStyleIdx="0" presStyleCnt="1"/>
      <dgm:spPr/>
      <dgm:t>
        <a:bodyPr/>
        <a:lstStyle/>
        <a:p>
          <a:endParaRPr lang="ru-RU"/>
        </a:p>
      </dgm:t>
    </dgm:pt>
    <dgm:pt modelId="{518BD7D4-2357-4F51-8EF9-F4FB885AE9DA}" type="pres">
      <dgm:prSet presAssocID="{DF6B1DC0-4308-442D-840A-DFF6D505E08F}" presName="childShape" presStyleCnt="0"/>
      <dgm:spPr/>
    </dgm:pt>
    <dgm:pt modelId="{BAE98450-877B-4DDA-AD60-7BAF9B953112}" type="pres">
      <dgm:prSet presAssocID="{BA457561-9D39-4917-939B-C695D3A3A5CF}" presName="Name13" presStyleLbl="parChTrans1D2" presStyleIdx="0" presStyleCnt="1"/>
      <dgm:spPr/>
      <dgm:t>
        <a:bodyPr/>
        <a:lstStyle/>
        <a:p>
          <a:endParaRPr lang="ru-RU"/>
        </a:p>
      </dgm:t>
    </dgm:pt>
    <dgm:pt modelId="{48952CC2-4926-4478-AB04-300D796D5FD6}" type="pres">
      <dgm:prSet presAssocID="{43E097AB-1BA3-4DC5-9744-F7D9BDD0466B}" presName="childText" presStyleLbl="bgAcc1" presStyleIdx="0" presStyleCnt="1" custScaleX="169089" custLinFactNeighborX="-3800" custLinFactNeighborY="6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97893-D464-48C8-A3F4-61A0219FD564}" type="presOf" srcId="{DF6B1DC0-4308-442D-840A-DFF6D505E08F}" destId="{47644E92-98B1-499D-AEA8-85A41AC8AEDA}" srcOrd="1" destOrd="0" presId="urn:microsoft.com/office/officeart/2005/8/layout/hierarchy3"/>
    <dgm:cxn modelId="{68A3A780-B681-49C5-8CB7-27D2EB8EFA11}" type="presOf" srcId="{DF6B1DC0-4308-442D-840A-DFF6D505E08F}" destId="{A9C286A4-83B6-4C89-A4DE-7A68517AC8BE}" srcOrd="0" destOrd="0" presId="urn:microsoft.com/office/officeart/2005/8/layout/hierarchy3"/>
    <dgm:cxn modelId="{B6811A57-5234-4C57-B4F2-124D0C7FF066}" srcId="{DF6B1DC0-4308-442D-840A-DFF6D505E08F}" destId="{43E097AB-1BA3-4DC5-9744-F7D9BDD0466B}" srcOrd="0" destOrd="0" parTransId="{BA457561-9D39-4917-939B-C695D3A3A5CF}" sibTransId="{91138045-5429-42EF-BCE5-7429DC9CBADF}"/>
    <dgm:cxn modelId="{A59FA195-A943-4F04-8380-285EC4DF3535}" srcId="{8D33AEDE-37E2-4CAF-B77F-A585CE8DF45F}" destId="{DF6B1DC0-4308-442D-840A-DFF6D505E08F}" srcOrd="0" destOrd="0" parTransId="{28A835AD-5961-4F25-99A3-844897B70A20}" sibTransId="{BB6D2DEF-F192-4793-9203-C4677241DCCD}"/>
    <dgm:cxn modelId="{979ADEB6-1894-4ABA-BEFF-F81BBA4E2F5B}" type="presOf" srcId="{43E097AB-1BA3-4DC5-9744-F7D9BDD0466B}" destId="{48952CC2-4926-4478-AB04-300D796D5FD6}" srcOrd="0" destOrd="0" presId="urn:microsoft.com/office/officeart/2005/8/layout/hierarchy3"/>
    <dgm:cxn modelId="{E94E1038-4A04-41A4-889C-5D9A28B22067}" type="presOf" srcId="{BA457561-9D39-4917-939B-C695D3A3A5CF}" destId="{BAE98450-877B-4DDA-AD60-7BAF9B953112}" srcOrd="0" destOrd="0" presId="urn:microsoft.com/office/officeart/2005/8/layout/hierarchy3"/>
    <dgm:cxn modelId="{E8B04034-9FC7-4C07-A84B-FE154C92446B}" type="presOf" srcId="{8D33AEDE-37E2-4CAF-B77F-A585CE8DF45F}" destId="{0CE2FBDB-74A8-483D-87B1-1705BCFEEC44}" srcOrd="0" destOrd="0" presId="urn:microsoft.com/office/officeart/2005/8/layout/hierarchy3"/>
    <dgm:cxn modelId="{0D04C86E-1D45-475F-A413-A8A37BC59F5C}" type="presParOf" srcId="{0CE2FBDB-74A8-483D-87B1-1705BCFEEC44}" destId="{BB1CF28A-73C1-4C71-81DF-EA77F7050BF3}" srcOrd="0" destOrd="0" presId="urn:microsoft.com/office/officeart/2005/8/layout/hierarchy3"/>
    <dgm:cxn modelId="{147055E5-93BE-464B-A05C-FE74B072567B}" type="presParOf" srcId="{BB1CF28A-73C1-4C71-81DF-EA77F7050BF3}" destId="{EC7549E2-416F-4D8E-98DC-6F107AA79EAA}" srcOrd="0" destOrd="0" presId="urn:microsoft.com/office/officeart/2005/8/layout/hierarchy3"/>
    <dgm:cxn modelId="{3EF6B2C3-0E68-433B-88B5-5700CF110216}" type="presParOf" srcId="{EC7549E2-416F-4D8E-98DC-6F107AA79EAA}" destId="{A9C286A4-83B6-4C89-A4DE-7A68517AC8BE}" srcOrd="0" destOrd="0" presId="urn:microsoft.com/office/officeart/2005/8/layout/hierarchy3"/>
    <dgm:cxn modelId="{9C43FC8D-527E-48EC-A8B9-B07B345EC6C6}" type="presParOf" srcId="{EC7549E2-416F-4D8E-98DC-6F107AA79EAA}" destId="{47644E92-98B1-499D-AEA8-85A41AC8AEDA}" srcOrd="1" destOrd="0" presId="urn:microsoft.com/office/officeart/2005/8/layout/hierarchy3"/>
    <dgm:cxn modelId="{FBF69DD3-4935-4A9B-9634-DB95BA513D8D}" type="presParOf" srcId="{BB1CF28A-73C1-4C71-81DF-EA77F7050BF3}" destId="{518BD7D4-2357-4F51-8EF9-F4FB885AE9DA}" srcOrd="1" destOrd="0" presId="urn:microsoft.com/office/officeart/2005/8/layout/hierarchy3"/>
    <dgm:cxn modelId="{4D476732-3AC4-406E-81F5-66DE39F71BFC}" type="presParOf" srcId="{518BD7D4-2357-4F51-8EF9-F4FB885AE9DA}" destId="{BAE98450-877B-4DDA-AD60-7BAF9B953112}" srcOrd="0" destOrd="0" presId="urn:microsoft.com/office/officeart/2005/8/layout/hierarchy3"/>
    <dgm:cxn modelId="{3CE782E2-BE60-4F9E-8F29-CD82E6774D15}" type="presParOf" srcId="{518BD7D4-2357-4F51-8EF9-F4FB885AE9DA}" destId="{48952CC2-4926-4478-AB04-300D796D5FD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D17FC1-6C48-4B30-97AB-9126FE764EF2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27D9A5-6BFE-46B1-AB3D-8446321C85FB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1. Детский аутизм эндогенного генеза</a:t>
          </a:r>
        </a:p>
        <a:p>
          <a:r>
            <a:rPr lang="ru-RU">
              <a:latin typeface="Times New Roman" pitchFamily="18" charset="0"/>
              <a:cs typeface="Times New Roman" pitchFamily="18" charset="0"/>
            </a:rPr>
            <a:t>1.1 Синдром  Каннера</a:t>
          </a:r>
        </a:p>
        <a:p>
          <a:r>
            <a:rPr lang="ru-RU">
              <a:latin typeface="Times New Roman" pitchFamily="18" charset="0"/>
              <a:cs typeface="Times New Roman" pitchFamily="18" charset="0"/>
            </a:rPr>
            <a:t>1.2  Инфантильный аутизм</a:t>
          </a:r>
        </a:p>
        <a:p>
          <a:r>
            <a:rPr lang="ru-RU">
              <a:latin typeface="Times New Roman" pitchFamily="18" charset="0"/>
              <a:cs typeface="Times New Roman" pitchFamily="18" charset="0"/>
            </a:rPr>
            <a:t>1.3 Детский аутизм</a:t>
          </a:r>
        </a:p>
        <a:p>
          <a:r>
            <a:rPr lang="ru-RU">
              <a:latin typeface="Times New Roman" pitchFamily="18" charset="0"/>
              <a:cs typeface="Times New Roman" pitchFamily="18" charset="0"/>
            </a:rPr>
            <a:t>1.4 Синдром Аспергера</a:t>
          </a:r>
        </a:p>
      </dgm:t>
    </dgm:pt>
    <dgm:pt modelId="{0F83F182-0F5C-429B-B5F8-D613C46C8C67}" type="parTrans" cxnId="{76CEEED5-8032-45A2-9F83-6A0C3B34C71A}">
      <dgm:prSet/>
      <dgm:spPr/>
      <dgm:t>
        <a:bodyPr/>
        <a:lstStyle/>
        <a:p>
          <a:endParaRPr lang="ru-RU"/>
        </a:p>
      </dgm:t>
    </dgm:pt>
    <dgm:pt modelId="{B97250FA-AC39-4324-A9D4-BB6173F19413}" type="sibTrans" cxnId="{76CEEED5-8032-45A2-9F83-6A0C3B34C71A}">
      <dgm:prSet/>
      <dgm:spPr/>
      <dgm:t>
        <a:bodyPr/>
        <a:lstStyle/>
        <a:p>
          <a:endParaRPr lang="ru-RU"/>
        </a:p>
      </dgm:t>
    </dgm:pt>
    <dgm:pt modelId="{EFDE043C-5139-4544-8396-22F9D5D85AD0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2. Аутистическиподобные синдромы при органическом поражении центральной нервной системы</a:t>
          </a:r>
        </a:p>
      </dgm:t>
    </dgm:pt>
    <dgm:pt modelId="{D43B3005-CDA2-4344-B28E-9D68028C3E24}" type="parTrans" cxnId="{DCE571C9-E7FC-4DB5-9846-39CD405AB989}">
      <dgm:prSet/>
      <dgm:spPr/>
      <dgm:t>
        <a:bodyPr/>
        <a:lstStyle/>
        <a:p>
          <a:endParaRPr lang="ru-RU"/>
        </a:p>
      </dgm:t>
    </dgm:pt>
    <dgm:pt modelId="{496EB38F-753C-46D2-9899-02324D277BC4}" type="sibTrans" cxnId="{DCE571C9-E7FC-4DB5-9846-39CD405AB989}">
      <dgm:prSet/>
      <dgm:spPr/>
      <dgm:t>
        <a:bodyPr/>
        <a:lstStyle/>
        <a:p>
          <a:endParaRPr lang="ru-RU"/>
        </a:p>
      </dgm:t>
    </dgm:pt>
    <dgm:pt modelId="{00754457-7CF3-4B00-8338-A3672C5F8D7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3.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Аутистически подобные синдромы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при хромосомных, обменных и других нарушениях  ( при синдроме Дауна, при Х-ФРА, фенилкетонурии, туберозном склерозе и других формах умственной отсталости)</a:t>
          </a:r>
        </a:p>
      </dgm:t>
    </dgm:pt>
    <dgm:pt modelId="{2153B039-BF75-4B83-A398-EAC2DD85362F}" type="parTrans" cxnId="{5923ABDD-99C5-4EA9-A2DA-7C5C6AA66937}">
      <dgm:prSet/>
      <dgm:spPr/>
      <dgm:t>
        <a:bodyPr/>
        <a:lstStyle/>
        <a:p>
          <a:endParaRPr lang="ru-RU"/>
        </a:p>
      </dgm:t>
    </dgm:pt>
    <dgm:pt modelId="{C1625568-0BEF-4DAC-8EE0-0A2F17BC3BA1}" type="sibTrans" cxnId="{5923ABDD-99C5-4EA9-A2DA-7C5C6AA66937}">
      <dgm:prSet/>
      <dgm:spPr/>
      <dgm:t>
        <a:bodyPr/>
        <a:lstStyle/>
        <a:p>
          <a:endParaRPr lang="ru-RU"/>
        </a:p>
      </dgm:t>
    </dgm:pt>
    <dgm:pt modelId="{9A3702FB-ADAC-4E0B-85DE-9129162648D1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4.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Синдром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Ретта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        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неуточненного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генеза)</a:t>
          </a:r>
        </a:p>
      </dgm:t>
    </dgm:pt>
    <dgm:pt modelId="{75FBCDB3-6784-4E07-BA88-68016731C150}" type="parTrans" cxnId="{2E88A207-E435-40C5-9071-0AE921C3EFE0}">
      <dgm:prSet/>
      <dgm:spPr/>
      <dgm:t>
        <a:bodyPr/>
        <a:lstStyle/>
        <a:p>
          <a:endParaRPr lang="ru-RU"/>
        </a:p>
      </dgm:t>
    </dgm:pt>
    <dgm:pt modelId="{3FCD775B-A7C7-4CD5-B413-D654B60D4647}" type="sibTrans" cxnId="{2E88A207-E435-40C5-9071-0AE921C3EFE0}">
      <dgm:prSet/>
      <dgm:spPr/>
      <dgm:t>
        <a:bodyPr/>
        <a:lstStyle/>
        <a:p>
          <a:endParaRPr lang="ru-RU"/>
        </a:p>
      </dgm:t>
    </dgm:pt>
    <dgm:pt modelId="{317BCF6A-AD60-451E-B4F2-1B3F29FF5237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5. Аутистическиподобные синдромы экзогенного генеза</a:t>
          </a:r>
        </a:p>
        <a:p>
          <a:r>
            <a:rPr lang="ru-RU">
              <a:latin typeface="Times New Roman" pitchFamily="18" charset="0"/>
              <a:cs typeface="Times New Roman" pitchFamily="18" charset="0"/>
            </a:rPr>
            <a:t>5.1 Психогенный парааутизм</a:t>
          </a:r>
        </a:p>
      </dgm:t>
    </dgm:pt>
    <dgm:pt modelId="{E25F78BD-08D0-4390-A1D6-9A6D443CE063}" type="parTrans" cxnId="{662B0F76-1003-4548-8619-6FF4091A2DB3}">
      <dgm:prSet/>
      <dgm:spPr/>
      <dgm:t>
        <a:bodyPr/>
        <a:lstStyle/>
        <a:p>
          <a:endParaRPr lang="ru-RU"/>
        </a:p>
      </dgm:t>
    </dgm:pt>
    <dgm:pt modelId="{92B68930-C6E5-4642-9CF2-0F8C30DA8EE7}" type="sibTrans" cxnId="{662B0F76-1003-4548-8619-6FF4091A2DB3}">
      <dgm:prSet/>
      <dgm:spPr/>
      <dgm:t>
        <a:bodyPr/>
        <a:lstStyle/>
        <a:p>
          <a:endParaRPr lang="ru-RU"/>
        </a:p>
      </dgm:t>
    </dgm:pt>
    <dgm:pt modelId="{7F63DECE-E20F-442C-9155-1B97B0EAA135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6. Аутизм неясного генеза</a:t>
          </a:r>
        </a:p>
      </dgm:t>
    </dgm:pt>
    <dgm:pt modelId="{00ACDB9D-F77F-41D9-9951-480F1ACB0400}" type="parTrans" cxnId="{9824EAC3-98B2-4913-9BA7-023F074F572C}">
      <dgm:prSet/>
      <dgm:spPr/>
      <dgm:t>
        <a:bodyPr/>
        <a:lstStyle/>
        <a:p>
          <a:endParaRPr lang="ru-RU"/>
        </a:p>
      </dgm:t>
    </dgm:pt>
    <dgm:pt modelId="{89972601-C6CA-43D6-9033-9D43B40D7329}" type="sibTrans" cxnId="{9824EAC3-98B2-4913-9BA7-023F074F572C}">
      <dgm:prSet/>
      <dgm:spPr/>
      <dgm:t>
        <a:bodyPr/>
        <a:lstStyle/>
        <a:p>
          <a:endParaRPr lang="ru-RU"/>
        </a:p>
      </dgm:t>
    </dgm:pt>
    <dgm:pt modelId="{1B902FFE-A6A1-4CC6-8A31-FBD968D97EEC}" type="pres">
      <dgm:prSet presAssocID="{28D17FC1-6C48-4B30-97AB-9126FE764E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BA9EA2-136F-4D61-A5CD-B71830499B6C}" type="pres">
      <dgm:prSet presAssocID="{9127D9A5-6BFE-46B1-AB3D-8446321C85F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56663-E8C3-4FA6-8084-76F668B61BD1}" type="pres">
      <dgm:prSet presAssocID="{B97250FA-AC39-4324-A9D4-BB6173F19413}" presName="sibTrans" presStyleCnt="0"/>
      <dgm:spPr/>
      <dgm:t>
        <a:bodyPr/>
        <a:lstStyle/>
        <a:p>
          <a:endParaRPr lang="ru-RU"/>
        </a:p>
      </dgm:t>
    </dgm:pt>
    <dgm:pt modelId="{EF3E2E45-7724-49C2-A20C-9A1466F08133}" type="pres">
      <dgm:prSet presAssocID="{EFDE043C-5139-4544-8396-22F9D5D85AD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791EE-04A8-4F7F-B28E-C1A33D5E929F}" type="pres">
      <dgm:prSet presAssocID="{496EB38F-753C-46D2-9899-02324D277BC4}" presName="sibTrans" presStyleCnt="0"/>
      <dgm:spPr/>
      <dgm:t>
        <a:bodyPr/>
        <a:lstStyle/>
        <a:p>
          <a:endParaRPr lang="ru-RU"/>
        </a:p>
      </dgm:t>
    </dgm:pt>
    <dgm:pt modelId="{706F39D6-BBFB-4E45-9114-85E044957216}" type="pres">
      <dgm:prSet presAssocID="{00754457-7CF3-4B00-8338-A3672C5F8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ADDAD-417F-42FE-8A7B-34A6E453BC7B}" type="pres">
      <dgm:prSet presAssocID="{C1625568-0BEF-4DAC-8EE0-0A2F17BC3BA1}" presName="sibTrans" presStyleCnt="0"/>
      <dgm:spPr/>
      <dgm:t>
        <a:bodyPr/>
        <a:lstStyle/>
        <a:p>
          <a:endParaRPr lang="ru-RU"/>
        </a:p>
      </dgm:t>
    </dgm:pt>
    <dgm:pt modelId="{B22EE483-E331-42B7-BE91-350A34249957}" type="pres">
      <dgm:prSet presAssocID="{9A3702FB-ADAC-4E0B-85DE-9129162648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26FAA-FF40-4FA6-99A8-15288B9B0CD9}" type="pres">
      <dgm:prSet presAssocID="{3FCD775B-A7C7-4CD5-B413-D654B60D4647}" presName="sibTrans" presStyleCnt="0"/>
      <dgm:spPr/>
      <dgm:t>
        <a:bodyPr/>
        <a:lstStyle/>
        <a:p>
          <a:endParaRPr lang="ru-RU"/>
        </a:p>
      </dgm:t>
    </dgm:pt>
    <dgm:pt modelId="{D3DFBFF5-B7C4-42E6-92C9-0820C2FF6934}" type="pres">
      <dgm:prSet presAssocID="{317BCF6A-AD60-451E-B4F2-1B3F29FF523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AA58D-3F0A-4B77-B5F9-DD4CB040EC6C}" type="pres">
      <dgm:prSet presAssocID="{92B68930-C6E5-4642-9CF2-0F8C30DA8EE7}" presName="sibTrans" presStyleCnt="0"/>
      <dgm:spPr/>
      <dgm:t>
        <a:bodyPr/>
        <a:lstStyle/>
        <a:p>
          <a:endParaRPr lang="ru-RU"/>
        </a:p>
      </dgm:t>
    </dgm:pt>
    <dgm:pt modelId="{F48BAE47-5E11-4065-9237-DE610133F4F7}" type="pres">
      <dgm:prSet presAssocID="{7F63DECE-E20F-442C-9155-1B97B0EAA135}" presName="node" presStyleLbl="node1" presStyleIdx="5" presStyleCnt="6" custLinFactNeighborX="0" custLinFactNeighborY="1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3ABDD-99C5-4EA9-A2DA-7C5C6AA66937}" srcId="{28D17FC1-6C48-4B30-97AB-9126FE764EF2}" destId="{00754457-7CF3-4B00-8338-A3672C5F8D70}" srcOrd="2" destOrd="0" parTransId="{2153B039-BF75-4B83-A398-EAC2DD85362F}" sibTransId="{C1625568-0BEF-4DAC-8EE0-0A2F17BC3BA1}"/>
    <dgm:cxn modelId="{E6D750F5-D989-4473-9983-B3B75C7DB844}" type="presOf" srcId="{317BCF6A-AD60-451E-B4F2-1B3F29FF5237}" destId="{D3DFBFF5-B7C4-42E6-92C9-0820C2FF6934}" srcOrd="0" destOrd="0" presId="urn:microsoft.com/office/officeart/2005/8/layout/default"/>
    <dgm:cxn modelId="{DCE571C9-E7FC-4DB5-9846-39CD405AB989}" srcId="{28D17FC1-6C48-4B30-97AB-9126FE764EF2}" destId="{EFDE043C-5139-4544-8396-22F9D5D85AD0}" srcOrd="1" destOrd="0" parTransId="{D43B3005-CDA2-4344-B28E-9D68028C3E24}" sibTransId="{496EB38F-753C-46D2-9899-02324D277BC4}"/>
    <dgm:cxn modelId="{6DEAC9B0-595E-428E-B5E2-B1C8094D0DA3}" type="presOf" srcId="{7F63DECE-E20F-442C-9155-1B97B0EAA135}" destId="{F48BAE47-5E11-4065-9237-DE610133F4F7}" srcOrd="0" destOrd="0" presId="urn:microsoft.com/office/officeart/2005/8/layout/default"/>
    <dgm:cxn modelId="{8C6882D9-4439-4CB2-AE43-24DFFD1B18FF}" type="presOf" srcId="{9127D9A5-6BFE-46B1-AB3D-8446321C85FB}" destId="{75BA9EA2-136F-4D61-A5CD-B71830499B6C}" srcOrd="0" destOrd="0" presId="urn:microsoft.com/office/officeart/2005/8/layout/default"/>
    <dgm:cxn modelId="{76CEEED5-8032-45A2-9F83-6A0C3B34C71A}" srcId="{28D17FC1-6C48-4B30-97AB-9126FE764EF2}" destId="{9127D9A5-6BFE-46B1-AB3D-8446321C85FB}" srcOrd="0" destOrd="0" parTransId="{0F83F182-0F5C-429B-B5F8-D613C46C8C67}" sibTransId="{B97250FA-AC39-4324-A9D4-BB6173F19413}"/>
    <dgm:cxn modelId="{9824EAC3-98B2-4913-9BA7-023F074F572C}" srcId="{28D17FC1-6C48-4B30-97AB-9126FE764EF2}" destId="{7F63DECE-E20F-442C-9155-1B97B0EAA135}" srcOrd="5" destOrd="0" parTransId="{00ACDB9D-F77F-41D9-9951-480F1ACB0400}" sibTransId="{89972601-C6CA-43D6-9033-9D43B40D7329}"/>
    <dgm:cxn modelId="{2E88A207-E435-40C5-9071-0AE921C3EFE0}" srcId="{28D17FC1-6C48-4B30-97AB-9126FE764EF2}" destId="{9A3702FB-ADAC-4E0B-85DE-9129162648D1}" srcOrd="3" destOrd="0" parTransId="{75FBCDB3-6784-4E07-BA88-68016731C150}" sibTransId="{3FCD775B-A7C7-4CD5-B413-D654B60D4647}"/>
    <dgm:cxn modelId="{662B0F76-1003-4548-8619-6FF4091A2DB3}" srcId="{28D17FC1-6C48-4B30-97AB-9126FE764EF2}" destId="{317BCF6A-AD60-451E-B4F2-1B3F29FF5237}" srcOrd="4" destOrd="0" parTransId="{E25F78BD-08D0-4390-A1D6-9A6D443CE063}" sibTransId="{92B68930-C6E5-4642-9CF2-0F8C30DA8EE7}"/>
    <dgm:cxn modelId="{AD33833B-2527-4100-9D6C-65C3F87EA633}" type="presOf" srcId="{28D17FC1-6C48-4B30-97AB-9126FE764EF2}" destId="{1B902FFE-A6A1-4CC6-8A31-FBD968D97EEC}" srcOrd="0" destOrd="0" presId="urn:microsoft.com/office/officeart/2005/8/layout/default"/>
    <dgm:cxn modelId="{052FD277-9FD4-4935-9A9D-A6D2DB4C2C79}" type="presOf" srcId="{00754457-7CF3-4B00-8338-A3672C5F8D70}" destId="{706F39D6-BBFB-4E45-9114-85E044957216}" srcOrd="0" destOrd="0" presId="urn:microsoft.com/office/officeart/2005/8/layout/default"/>
    <dgm:cxn modelId="{A01AC857-916B-4132-9EEF-3E252A2EBBB5}" type="presOf" srcId="{9A3702FB-ADAC-4E0B-85DE-9129162648D1}" destId="{B22EE483-E331-42B7-BE91-350A34249957}" srcOrd="0" destOrd="0" presId="urn:microsoft.com/office/officeart/2005/8/layout/default"/>
    <dgm:cxn modelId="{2902434C-7216-4DD8-9990-58BCB13DD00B}" type="presOf" srcId="{EFDE043C-5139-4544-8396-22F9D5D85AD0}" destId="{EF3E2E45-7724-49C2-A20C-9A1466F08133}" srcOrd="0" destOrd="0" presId="urn:microsoft.com/office/officeart/2005/8/layout/default"/>
    <dgm:cxn modelId="{27C7CD8A-E57E-464A-852F-76871C90C872}" type="presParOf" srcId="{1B902FFE-A6A1-4CC6-8A31-FBD968D97EEC}" destId="{75BA9EA2-136F-4D61-A5CD-B71830499B6C}" srcOrd="0" destOrd="0" presId="urn:microsoft.com/office/officeart/2005/8/layout/default"/>
    <dgm:cxn modelId="{01C50E83-5B3F-4598-BDC2-2D12CE44BD1E}" type="presParOf" srcId="{1B902FFE-A6A1-4CC6-8A31-FBD968D97EEC}" destId="{2D356663-E8C3-4FA6-8084-76F668B61BD1}" srcOrd="1" destOrd="0" presId="urn:microsoft.com/office/officeart/2005/8/layout/default"/>
    <dgm:cxn modelId="{88AA806B-C5A7-421C-ABE7-73AED80E0DD0}" type="presParOf" srcId="{1B902FFE-A6A1-4CC6-8A31-FBD968D97EEC}" destId="{EF3E2E45-7724-49C2-A20C-9A1466F08133}" srcOrd="2" destOrd="0" presId="urn:microsoft.com/office/officeart/2005/8/layout/default"/>
    <dgm:cxn modelId="{A3953805-57AF-4A83-B620-E50ACFEE2ED9}" type="presParOf" srcId="{1B902FFE-A6A1-4CC6-8A31-FBD968D97EEC}" destId="{49B791EE-04A8-4F7F-B28E-C1A33D5E929F}" srcOrd="3" destOrd="0" presId="urn:microsoft.com/office/officeart/2005/8/layout/default"/>
    <dgm:cxn modelId="{4ED042A7-0840-4C08-BB52-32B38359DB59}" type="presParOf" srcId="{1B902FFE-A6A1-4CC6-8A31-FBD968D97EEC}" destId="{706F39D6-BBFB-4E45-9114-85E044957216}" srcOrd="4" destOrd="0" presId="urn:microsoft.com/office/officeart/2005/8/layout/default"/>
    <dgm:cxn modelId="{7D4174B6-47E5-4E8A-85A9-75BF5E041B88}" type="presParOf" srcId="{1B902FFE-A6A1-4CC6-8A31-FBD968D97EEC}" destId="{74BADDAD-417F-42FE-8A7B-34A6E453BC7B}" srcOrd="5" destOrd="0" presId="urn:microsoft.com/office/officeart/2005/8/layout/default"/>
    <dgm:cxn modelId="{DF00C356-4872-46AA-9AAF-A972273AC9AB}" type="presParOf" srcId="{1B902FFE-A6A1-4CC6-8A31-FBD968D97EEC}" destId="{B22EE483-E331-42B7-BE91-350A34249957}" srcOrd="6" destOrd="0" presId="urn:microsoft.com/office/officeart/2005/8/layout/default"/>
    <dgm:cxn modelId="{D4A3B9F8-0B6D-49E0-85DE-04E17ACA1471}" type="presParOf" srcId="{1B902FFE-A6A1-4CC6-8A31-FBD968D97EEC}" destId="{8C926FAA-FF40-4FA6-99A8-15288B9B0CD9}" srcOrd="7" destOrd="0" presId="urn:microsoft.com/office/officeart/2005/8/layout/default"/>
    <dgm:cxn modelId="{CDD848E1-B530-4940-B27E-AC3D2E0E095F}" type="presParOf" srcId="{1B902FFE-A6A1-4CC6-8A31-FBD968D97EEC}" destId="{D3DFBFF5-B7C4-42E6-92C9-0820C2FF6934}" srcOrd="8" destOrd="0" presId="urn:microsoft.com/office/officeart/2005/8/layout/default"/>
    <dgm:cxn modelId="{DC620056-9DCD-44D7-9CAF-109A5FFE12EB}" type="presParOf" srcId="{1B902FFE-A6A1-4CC6-8A31-FBD968D97EEC}" destId="{EA4AA58D-3F0A-4B77-B5F9-DD4CB040EC6C}" srcOrd="9" destOrd="0" presId="urn:microsoft.com/office/officeart/2005/8/layout/default"/>
    <dgm:cxn modelId="{2EF609D9-07D2-448F-A111-2478A55D6595}" type="presParOf" srcId="{1B902FFE-A6A1-4CC6-8A31-FBD968D97EEC}" destId="{F48BAE47-5E11-4065-9237-DE610133F4F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7E160F-329E-4F86-938A-FA3881CECF9C}">
      <dsp:nvSpPr>
        <dsp:cNvPr id="0" name=""/>
        <dsp:cNvSpPr/>
      </dsp:nvSpPr>
      <dsp:spPr>
        <a:xfrm>
          <a:off x="2637383" y="803016"/>
          <a:ext cx="1443858" cy="224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83"/>
              </a:lnTo>
              <a:lnTo>
                <a:pt x="1443858" y="47783"/>
              </a:lnTo>
              <a:lnTo>
                <a:pt x="1443858" y="224232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C94B3-2A97-4A86-A4EC-E2AB7080BF36}">
      <dsp:nvSpPr>
        <dsp:cNvPr id="0" name=""/>
        <dsp:cNvSpPr/>
      </dsp:nvSpPr>
      <dsp:spPr>
        <a:xfrm>
          <a:off x="1019708" y="803016"/>
          <a:ext cx="1617674" cy="232542"/>
        </a:xfrm>
        <a:custGeom>
          <a:avLst/>
          <a:gdLst/>
          <a:ahLst/>
          <a:cxnLst/>
          <a:rect l="0" t="0" r="0" b="0"/>
          <a:pathLst>
            <a:path>
              <a:moveTo>
                <a:pt x="1617674" y="0"/>
              </a:moveTo>
              <a:lnTo>
                <a:pt x="1617674" y="56092"/>
              </a:lnTo>
              <a:lnTo>
                <a:pt x="0" y="56092"/>
              </a:lnTo>
              <a:lnTo>
                <a:pt x="0" y="232542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986D0-4E35-4A6E-B86A-760EBD036595}">
      <dsp:nvSpPr>
        <dsp:cNvPr id="0" name=""/>
        <dsp:cNvSpPr/>
      </dsp:nvSpPr>
      <dsp:spPr>
        <a:xfrm>
          <a:off x="1685032" y="2627"/>
          <a:ext cx="1904702" cy="800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A947F-E9B9-45DF-9A39-FF9D63DD76AE}">
      <dsp:nvSpPr>
        <dsp:cNvPr id="0" name=""/>
        <dsp:cNvSpPr/>
      </dsp:nvSpPr>
      <dsp:spPr>
        <a:xfrm>
          <a:off x="1896665" y="203679"/>
          <a:ext cx="1904702" cy="800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latin typeface="Mistral" pitchFamily="66" charset="0"/>
            </a:rPr>
            <a:t>СТРАХИ</a:t>
          </a:r>
        </a:p>
      </dsp:txBody>
      <dsp:txXfrm>
        <a:off x="1896665" y="203679"/>
        <a:ext cx="1904702" cy="800389"/>
      </dsp:txXfrm>
    </dsp:sp>
    <dsp:sp modelId="{57FC6768-A728-46C7-8A00-34C2BC25AFD4}">
      <dsp:nvSpPr>
        <dsp:cNvPr id="0" name=""/>
        <dsp:cNvSpPr/>
      </dsp:nvSpPr>
      <dsp:spPr>
        <a:xfrm>
          <a:off x="-211633" y="1035558"/>
          <a:ext cx="2462684" cy="6114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D7C14-ACC6-4A51-BB17-2117EC2AC6B8}">
      <dsp:nvSpPr>
        <dsp:cNvPr id="0" name=""/>
        <dsp:cNvSpPr/>
      </dsp:nvSpPr>
      <dsp:spPr>
        <a:xfrm>
          <a:off x="0" y="1236610"/>
          <a:ext cx="2462684" cy="611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latin typeface="Times New Roman" pitchFamily="18" charset="0"/>
              <a:cs typeface="Times New Roman" pitchFamily="18" charset="0"/>
            </a:rPr>
            <a:t>диффузные</a:t>
          </a:r>
        </a:p>
      </dsp:txBody>
      <dsp:txXfrm>
        <a:off x="0" y="1236610"/>
        <a:ext cx="2462684" cy="611431"/>
      </dsp:txXfrm>
    </dsp:sp>
    <dsp:sp modelId="{F9039A8A-954D-41D5-B7D0-CAE8BA758C2E}">
      <dsp:nvSpPr>
        <dsp:cNvPr id="0" name=""/>
        <dsp:cNvSpPr/>
      </dsp:nvSpPr>
      <dsp:spPr>
        <a:xfrm>
          <a:off x="2887717" y="1027249"/>
          <a:ext cx="2387049" cy="7253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E7947-CDEA-42BB-9C4E-37EA27FD98E3}">
      <dsp:nvSpPr>
        <dsp:cNvPr id="0" name=""/>
        <dsp:cNvSpPr/>
      </dsp:nvSpPr>
      <dsp:spPr>
        <a:xfrm>
          <a:off x="3099350" y="1228301"/>
          <a:ext cx="2387049" cy="725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latin typeface="Times New Roman" pitchFamily="18" charset="0"/>
              <a:cs typeface="Times New Roman" pitchFamily="18" charset="0"/>
            </a:rPr>
            <a:t>дифференцированные</a:t>
          </a:r>
        </a:p>
      </dsp:txBody>
      <dsp:txXfrm>
        <a:off x="3099350" y="1228301"/>
        <a:ext cx="2387049" cy="7253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CAD3F-D756-4E47-A501-45AB0094A609}">
      <dsp:nvSpPr>
        <dsp:cNvPr id="0" name=""/>
        <dsp:cNvSpPr/>
      </dsp:nvSpPr>
      <dsp:spPr>
        <a:xfrm>
          <a:off x="2041861" y="1965211"/>
          <a:ext cx="1641854" cy="761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различны по своей природе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1861" y="1965211"/>
        <a:ext cx="1641854" cy="761494"/>
      </dsp:txXfrm>
    </dsp:sp>
    <dsp:sp modelId="{7064107C-E292-4999-B886-DAF562EBBC63}">
      <dsp:nvSpPr>
        <dsp:cNvPr id="0" name=""/>
        <dsp:cNvSpPr/>
      </dsp:nvSpPr>
      <dsp:spPr>
        <a:xfrm rot="16200000">
          <a:off x="2786991" y="1621419"/>
          <a:ext cx="151595" cy="410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200000">
        <a:off x="2786991" y="1621419"/>
        <a:ext cx="151595" cy="410136"/>
      </dsp:txXfrm>
    </dsp:sp>
    <dsp:sp modelId="{43D91CC9-BDF2-42D9-B747-75FBB94FBF1F}">
      <dsp:nvSpPr>
        <dsp:cNvPr id="0" name=""/>
        <dsp:cNvSpPr/>
      </dsp:nvSpPr>
      <dsp:spPr>
        <a:xfrm>
          <a:off x="1572492" y="-366048"/>
          <a:ext cx="2580592" cy="20452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гиперсензитивные</a:t>
          </a: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следствие повышенной чувствительности к звуковым, световым и другим сенсорным воздействиям (яркий свет, резкий запах, громкий звук)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2492" y="-366048"/>
        <a:ext cx="2580592" cy="2045231"/>
      </dsp:txXfrm>
    </dsp:sp>
    <dsp:sp modelId="{076F1F5C-F34E-42F2-9F5B-E10D7EE9A2BE}">
      <dsp:nvSpPr>
        <dsp:cNvPr id="0" name=""/>
        <dsp:cNvSpPr/>
      </dsp:nvSpPr>
      <dsp:spPr>
        <a:xfrm rot="1800000">
          <a:off x="3400538" y="2474674"/>
          <a:ext cx="80762" cy="410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800000">
        <a:off x="3400538" y="2474674"/>
        <a:ext cx="80762" cy="410136"/>
      </dsp:txXfrm>
    </dsp:sp>
    <dsp:sp modelId="{385F49EC-0150-4E5F-B07F-853A1AD2AFB6}">
      <dsp:nvSpPr>
        <dsp:cNvPr id="0" name=""/>
        <dsp:cNvSpPr/>
      </dsp:nvSpPr>
      <dsp:spPr>
        <a:xfrm>
          <a:off x="3349375" y="2329524"/>
          <a:ext cx="1952938" cy="1722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err="1" smtClean="0">
              <a:solidFill>
                <a:sysClr val="windowText" lastClr="000000"/>
              </a:solidFill>
            </a:rPr>
            <a:t>сверхценные</a:t>
          </a:r>
          <a:endParaRPr lang="ru-RU" sz="1000" b="1" i="0" kern="1200" dirty="0" smtClean="0">
            <a:solidFill>
              <a:sysClr val="windowText" lastClr="000000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Text" lastClr="000000"/>
              </a:solidFill>
            </a:rPr>
            <a:t>пугающий объект действительно является источником определенной опасности, но занимает слишком больное место в переживаниях ребенка</a:t>
          </a:r>
          <a:endParaRPr lang="ru-RU" sz="1000" kern="1200" dirty="0">
            <a:solidFill>
              <a:sysClr val="windowText" lastClr="000000"/>
            </a:solidFill>
          </a:endParaRPr>
        </a:p>
      </dsp:txBody>
      <dsp:txXfrm>
        <a:off x="3349375" y="2329524"/>
        <a:ext cx="1952938" cy="1722260"/>
      </dsp:txXfrm>
    </dsp:sp>
    <dsp:sp modelId="{CBAD2A67-BE7B-436B-AB18-4D42B51E2868}">
      <dsp:nvSpPr>
        <dsp:cNvPr id="0" name=""/>
        <dsp:cNvSpPr/>
      </dsp:nvSpPr>
      <dsp:spPr>
        <a:xfrm rot="9000000">
          <a:off x="2266143" y="2466933"/>
          <a:ext cx="63844" cy="410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9000000">
        <a:off x="2266143" y="2466933"/>
        <a:ext cx="63844" cy="410136"/>
      </dsp:txXfrm>
    </dsp:sp>
    <dsp:sp modelId="{125EA521-1675-4119-BA92-A33378CB6E6D}">
      <dsp:nvSpPr>
        <dsp:cNvPr id="0" name=""/>
        <dsp:cNvSpPr/>
      </dsp:nvSpPr>
      <dsp:spPr>
        <a:xfrm>
          <a:off x="403161" y="2271936"/>
          <a:ext cx="1993143" cy="18374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неадекватные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страх связан с реальным событием, но фиксируется только какой-то его элемент</a:t>
          </a:r>
          <a:endParaRPr lang="ru-RU" sz="1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3161" y="2271936"/>
        <a:ext cx="1993143" cy="18374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CE3ED4-71FA-47AF-A0E2-584B8E4B7393}">
      <dsp:nvSpPr>
        <dsp:cNvPr id="0" name=""/>
        <dsp:cNvSpPr/>
      </dsp:nvSpPr>
      <dsp:spPr>
        <a:xfrm>
          <a:off x="1035817" y="1210689"/>
          <a:ext cx="3246846" cy="22693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методологический</a:t>
          </a:r>
          <a:endParaRPr lang="ru-RU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35817" y="1210689"/>
        <a:ext cx="3246846" cy="2269374"/>
      </dsp:txXfrm>
    </dsp:sp>
    <dsp:sp modelId="{D846E54F-1647-4AE3-9B60-FCB107798DE8}">
      <dsp:nvSpPr>
        <dsp:cNvPr id="0" name=""/>
        <dsp:cNvSpPr/>
      </dsp:nvSpPr>
      <dsp:spPr>
        <a:xfrm>
          <a:off x="2650404" y="431910"/>
          <a:ext cx="3850961" cy="3850961"/>
        </a:xfrm>
        <a:custGeom>
          <a:avLst/>
          <a:gdLst/>
          <a:ahLst/>
          <a:cxnLst/>
          <a:rect l="0" t="0" r="0" b="0"/>
          <a:pathLst>
            <a:path>
              <a:moveTo>
                <a:pt x="396980" y="754514"/>
              </a:moveTo>
              <a:arcTo wR="1925480" hR="1925480" stAng="13047319" swAng="6142586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64E5C-8683-4D51-A2ED-F8496754B4E9}">
      <dsp:nvSpPr>
        <dsp:cNvPr id="0" name=""/>
        <dsp:cNvSpPr/>
      </dsp:nvSpPr>
      <dsp:spPr>
        <a:xfrm>
          <a:off x="4920176" y="1138761"/>
          <a:ext cx="3148460" cy="226937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Систематический: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-МКБ - 10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-</a:t>
          </a:r>
          <a:r>
            <a:rPr lang="en-US" sz="1800" b="1" i="1" kern="1200" dirty="0" smtClean="0">
              <a:solidFill>
                <a:schemeClr val="tx1"/>
              </a:solidFill>
            </a:rPr>
            <a:t>F84</a:t>
          </a:r>
          <a:endParaRPr lang="ru-RU" sz="1800" b="1" i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-</a:t>
          </a:r>
          <a:r>
            <a:rPr lang="en-US" sz="1800" b="1" i="1" kern="1200" dirty="0" smtClean="0">
              <a:solidFill>
                <a:schemeClr val="tx1"/>
              </a:solidFill>
            </a:rPr>
            <a:t>DSM-IV</a:t>
          </a:r>
          <a:endParaRPr lang="ru-RU" sz="1800" b="1" i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-НЦПЗ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20176" y="1138761"/>
        <a:ext cx="3148460" cy="2269374"/>
      </dsp:txXfrm>
    </dsp:sp>
    <dsp:sp modelId="{EA5FB932-BD28-448E-9154-8BE3B05D208F}">
      <dsp:nvSpPr>
        <dsp:cNvPr id="0" name=""/>
        <dsp:cNvSpPr/>
      </dsp:nvSpPr>
      <dsp:spPr>
        <a:xfrm>
          <a:off x="2650146" y="407531"/>
          <a:ext cx="3850961" cy="3850961"/>
        </a:xfrm>
        <a:custGeom>
          <a:avLst/>
          <a:gdLst/>
          <a:ahLst/>
          <a:cxnLst/>
          <a:rect l="0" t="0" r="0" b="0"/>
          <a:pathLst>
            <a:path>
              <a:moveTo>
                <a:pt x="3505077" y="3026548"/>
              </a:moveTo>
              <a:arcTo wR="1925480" hR="1925480" stAng="2092720" swAng="6457288"/>
            </a:path>
          </a:pathLst>
        </a:custGeom>
        <a:noFill/>
        <a:ln w="952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AF81DB-5A25-4A37-88C8-6A612EC25341}">
      <dsp:nvSpPr>
        <dsp:cNvPr id="0" name=""/>
        <dsp:cNvSpPr/>
      </dsp:nvSpPr>
      <dsp:spPr>
        <a:xfrm>
          <a:off x="3092642" y="0"/>
          <a:ext cx="5843026" cy="57357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F84- </a:t>
          </a:r>
          <a:r>
            <a:rPr lang="ru-RU" sz="2100" kern="1200"/>
            <a:t>первазивные расстройства психического развития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F84.0</a:t>
          </a:r>
          <a:r>
            <a:rPr lang="ru-RU" sz="2100" kern="1200" dirty="0"/>
            <a:t> </a:t>
          </a:r>
          <a:r>
            <a:rPr lang="en-US" sz="2100" kern="1200" dirty="0"/>
            <a:t>- </a:t>
          </a:r>
          <a:r>
            <a:rPr lang="ru-RU" sz="2100" kern="1200" dirty="0"/>
            <a:t>детский аутизм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</a:t>
          </a:r>
          <a:r>
            <a:rPr lang="ru-RU" sz="2100" kern="1200"/>
            <a:t>84.1 - атипичный аутизм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F84.</a:t>
          </a:r>
          <a:r>
            <a:rPr lang="ru-RU" sz="2100" kern="1200"/>
            <a:t>2 - синдром Ретта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F84.</a:t>
          </a:r>
          <a:r>
            <a:rPr lang="ru-RU" sz="2100" kern="1200"/>
            <a:t>3 - другие дезинтегративные расстройства детского возраста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F84.</a:t>
          </a:r>
          <a:r>
            <a:rPr lang="ru-RU" sz="2100" kern="1200"/>
            <a:t>4 - гиперактивное расстройство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F84.</a:t>
          </a:r>
          <a:r>
            <a:rPr lang="ru-RU" sz="2100" kern="1200"/>
            <a:t>5 - синдром Аспергера</a:t>
          </a:r>
        </a:p>
      </dsp:txBody>
      <dsp:txXfrm>
        <a:off x="3092642" y="0"/>
        <a:ext cx="5843026" cy="5735781"/>
      </dsp:txXfrm>
    </dsp:sp>
    <dsp:sp modelId="{68998B5F-4751-46EB-814A-B671DCD048A9}">
      <dsp:nvSpPr>
        <dsp:cNvPr id="0" name=""/>
        <dsp:cNvSpPr/>
      </dsp:nvSpPr>
      <dsp:spPr>
        <a:xfrm>
          <a:off x="368652" y="2105175"/>
          <a:ext cx="2642104" cy="1296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i="1" kern="1200" dirty="0" smtClean="0"/>
            <a:t>МКБ-10</a:t>
          </a:r>
          <a:endParaRPr lang="ru-RU" sz="5100" i="1" kern="1200" dirty="0"/>
        </a:p>
      </dsp:txBody>
      <dsp:txXfrm>
        <a:off x="368652" y="2105175"/>
        <a:ext cx="2642104" cy="12961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286A4-83B6-4C89-A4DE-7A68517AC8BE}">
      <dsp:nvSpPr>
        <dsp:cNvPr id="0" name=""/>
        <dsp:cNvSpPr/>
      </dsp:nvSpPr>
      <dsp:spPr>
        <a:xfrm>
          <a:off x="0" y="608474"/>
          <a:ext cx="3074805" cy="186832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i="1" kern="1200"/>
            <a:t>DSM-IV</a:t>
          </a:r>
          <a:endParaRPr lang="ru-RU" sz="6500" i="1" kern="1200"/>
        </a:p>
      </dsp:txBody>
      <dsp:txXfrm>
        <a:off x="0" y="608474"/>
        <a:ext cx="3074805" cy="1868320"/>
      </dsp:txXfrm>
    </dsp:sp>
    <dsp:sp modelId="{BAE98450-877B-4DDA-AD60-7BAF9B953112}">
      <dsp:nvSpPr>
        <dsp:cNvPr id="0" name=""/>
        <dsp:cNvSpPr/>
      </dsp:nvSpPr>
      <dsp:spPr>
        <a:xfrm>
          <a:off x="307480" y="2476794"/>
          <a:ext cx="162063" cy="165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992"/>
              </a:lnTo>
              <a:lnTo>
                <a:pt x="162063" y="1658992"/>
              </a:lnTo>
            </a:path>
          </a:pathLst>
        </a:custGeom>
        <a:noFill/>
        <a:ln w="25400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52CC2-4926-4478-AB04-300D796D5FD6}">
      <dsp:nvSpPr>
        <dsp:cNvPr id="0" name=""/>
        <dsp:cNvSpPr/>
      </dsp:nvSpPr>
      <dsp:spPr>
        <a:xfrm>
          <a:off x="469543" y="2912792"/>
          <a:ext cx="6617440" cy="2445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/>
            <a:t>Расстройства младенческого, детского и подросткового возраста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/>
            <a:t>Первазивные расстройства развития: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- аутистическое расстройство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- синдром Ретта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- дезинтегративное расстройство детского возраста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- синдром Аспергера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- первазивное расстройство развития неуточненное</a:t>
          </a:r>
        </a:p>
      </dsp:txBody>
      <dsp:txXfrm>
        <a:off x="469543" y="2912792"/>
        <a:ext cx="6617440" cy="24459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BA9EA2-136F-4D61-A5CD-B71830499B6C}">
      <dsp:nvSpPr>
        <dsp:cNvPr id="0" name=""/>
        <dsp:cNvSpPr/>
      </dsp:nvSpPr>
      <dsp:spPr>
        <a:xfrm>
          <a:off x="0" y="592485"/>
          <a:ext cx="2806898" cy="16841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1. Детский аутизм эндогенного генеза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1.1 Синдром  Каннера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1.2  Инфантильный аутизм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1.3 Детский аутизм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1.4 Синдром Аспергера</a:t>
          </a:r>
        </a:p>
      </dsp:txBody>
      <dsp:txXfrm>
        <a:off x="0" y="592485"/>
        <a:ext cx="2806898" cy="1684139"/>
      </dsp:txXfrm>
    </dsp:sp>
    <dsp:sp modelId="{EF3E2E45-7724-49C2-A20C-9A1466F08133}">
      <dsp:nvSpPr>
        <dsp:cNvPr id="0" name=""/>
        <dsp:cNvSpPr/>
      </dsp:nvSpPr>
      <dsp:spPr>
        <a:xfrm>
          <a:off x="3087588" y="592485"/>
          <a:ext cx="2806898" cy="16841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2. Аутистическиподобные синдромы при органическом поражении центральной нервной системы</a:t>
          </a:r>
        </a:p>
      </dsp:txBody>
      <dsp:txXfrm>
        <a:off x="3087588" y="592485"/>
        <a:ext cx="2806898" cy="1684139"/>
      </dsp:txXfrm>
    </dsp:sp>
    <dsp:sp modelId="{706F39D6-BBFB-4E45-9114-85E044957216}">
      <dsp:nvSpPr>
        <dsp:cNvPr id="0" name=""/>
        <dsp:cNvSpPr/>
      </dsp:nvSpPr>
      <dsp:spPr>
        <a:xfrm>
          <a:off x="6175176" y="592485"/>
          <a:ext cx="2806898" cy="16841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Аутистически подобные синдромы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при хромосомных, обменных и других нарушениях  ( при синдроме Дауна, при Х-ФРА, фенилкетонурии, туберозном склерозе и других формах умственной отсталости)</a:t>
          </a:r>
        </a:p>
      </dsp:txBody>
      <dsp:txXfrm>
        <a:off x="6175176" y="592485"/>
        <a:ext cx="2806898" cy="1684139"/>
      </dsp:txXfrm>
    </dsp:sp>
    <dsp:sp modelId="{B22EE483-E331-42B7-BE91-350A34249957}">
      <dsp:nvSpPr>
        <dsp:cNvPr id="0" name=""/>
        <dsp:cNvSpPr/>
      </dsp:nvSpPr>
      <dsp:spPr>
        <a:xfrm>
          <a:off x="0" y="2557313"/>
          <a:ext cx="2806898" cy="16841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4.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Синдром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Ретта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                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( </a:t>
          </a:r>
          <a:r>
            <a:rPr lang="ru-RU" sz="1400" b="1" kern="1200" dirty="0" err="1">
              <a:latin typeface="Times New Roman" pitchFamily="18" charset="0"/>
              <a:cs typeface="Times New Roman" pitchFamily="18" charset="0"/>
            </a:rPr>
            <a:t>неуточненного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 генеза)</a:t>
          </a:r>
        </a:p>
      </dsp:txBody>
      <dsp:txXfrm>
        <a:off x="0" y="2557313"/>
        <a:ext cx="2806898" cy="1684139"/>
      </dsp:txXfrm>
    </dsp:sp>
    <dsp:sp modelId="{D3DFBFF5-B7C4-42E6-92C9-0820C2FF6934}">
      <dsp:nvSpPr>
        <dsp:cNvPr id="0" name=""/>
        <dsp:cNvSpPr/>
      </dsp:nvSpPr>
      <dsp:spPr>
        <a:xfrm>
          <a:off x="3087588" y="2557313"/>
          <a:ext cx="2806898" cy="16841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5. Аутистическиподобные синдромы экзогенного генеза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5.1 Психогенный парааутизм</a:t>
          </a:r>
        </a:p>
      </dsp:txBody>
      <dsp:txXfrm>
        <a:off x="3087588" y="2557313"/>
        <a:ext cx="2806898" cy="1684139"/>
      </dsp:txXfrm>
    </dsp:sp>
    <dsp:sp modelId="{F48BAE47-5E11-4065-9237-DE610133F4F7}">
      <dsp:nvSpPr>
        <dsp:cNvPr id="0" name=""/>
        <dsp:cNvSpPr/>
      </dsp:nvSpPr>
      <dsp:spPr>
        <a:xfrm>
          <a:off x="6175176" y="2585893"/>
          <a:ext cx="2806898" cy="16841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6. Аутизм неясного генеза</a:t>
          </a:r>
        </a:p>
      </dsp:txBody>
      <dsp:txXfrm>
        <a:off x="6175176" y="2585893"/>
        <a:ext cx="2806898" cy="1684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1905000" y="152400"/>
          <a:ext cx="5486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828800" y="2667000"/>
          <a:ext cx="5705475" cy="374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Соединительная линия уступом 4"/>
          <p:cNvCxnSpPr/>
          <p:nvPr/>
        </p:nvCxnSpPr>
        <p:spPr>
          <a:xfrm rot="5400000">
            <a:off x="4838700" y="2552700"/>
            <a:ext cx="2743200" cy="1752600"/>
          </a:xfrm>
          <a:prstGeom prst="bentConnector3">
            <a:avLst>
              <a:gd name="adj1" fmla="val 85065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1943100" y="2628900"/>
            <a:ext cx="2819400" cy="1524000"/>
          </a:xfrm>
          <a:prstGeom prst="bentConnector3">
            <a:avLst>
              <a:gd name="adj1" fmla="val 85802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Схема 1"/>
          <p:cNvPicPr>
            <a:picLocks noChangeArrowheads="1"/>
          </p:cNvPicPr>
          <p:nvPr/>
        </p:nvPicPr>
        <p:blipFill>
          <a:blip r:embed="rId3" cstate="screen"/>
          <a:srcRect l="-24223" t="-714" r="-24460" b="-224"/>
          <a:stretch>
            <a:fillRect/>
          </a:stretch>
        </p:blipFill>
        <p:spPr bwMode="auto">
          <a:xfrm>
            <a:off x="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Советы логопеда\207606_165725300150014_100001376349141_317446_6439001_n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:\Осень\09b4acc1d64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3843">
            <a:off x="550825" y="2596739"/>
            <a:ext cx="153467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H:\Осень\073296-pink-jelly-icon-alphanumeric-plus-sign-simpl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5184">
            <a:off x="1890054" y="2254559"/>
            <a:ext cx="1010816" cy="1010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:\Осень\31432a89066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080">
            <a:off x="2917557" y="966000"/>
            <a:ext cx="1491530" cy="2239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:\Осень\112601-glowing-purple-neon-icon-alphanumeric-equal-sig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3257">
            <a:off x="4060589" y="530001"/>
            <a:ext cx="1626524" cy="1626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:\Осень\6ebe9d1be409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8582">
            <a:off x="5427158" y="12794"/>
            <a:ext cx="1317452" cy="1978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H:\Осень\0_5f064_6263677c_XS.jpg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49602"/>
            <a:ext cx="2042053" cy="1776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:\Осень\073296-pink-jelly-icon-alphanumeric-plus-sign-simpl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5184">
            <a:off x="4152711" y="4152711"/>
            <a:ext cx="1010816" cy="1010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:\Осень\0_5f05e_2ec82f9a_XS.jpg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0758">
            <a:off x="5157706" y="2872938"/>
            <a:ext cx="2158246" cy="112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42480"/>
            <a:ext cx="224948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 descr="H:\Осень\11949856321026402567tasto_9_architetto_franc_01.svg.hi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34" y="4312440"/>
            <a:ext cx="1710581" cy="1710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0" y="1600200"/>
          <a:ext cx="9120249" cy="469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Основные аспекты диагностических проблем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-121103" y="561109"/>
          <a:ext cx="9386207" cy="573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914400" y="609601"/>
          <a:ext cx="7239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/>
          <a:srcRect b="617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80962" y="1185862"/>
          <a:ext cx="8982075" cy="483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53182" y="194102"/>
            <a:ext cx="2837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НЦПЗ РАМН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389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227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173</cp:revision>
  <dcterms:modified xsi:type="dcterms:W3CDTF">2013-01-15T19:21:50Z</dcterms:modified>
</cp:coreProperties>
</file>