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879BF-C876-4B05-8821-5304817F538C}" type="doc">
      <dgm:prSet loTypeId="urn:microsoft.com/office/officeart/2005/8/layout/radial6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0CB5F7-99F1-415B-86A9-2EED2002E71E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Критерии ДА по МКБ - 10</a:t>
          </a:r>
        </a:p>
      </dgm:t>
    </dgm:pt>
    <dgm:pt modelId="{DB2CE60B-86E3-4FF0-9AA4-B6F456BD34E6}" type="parTrans" cxnId="{24BF6A15-1556-4D1B-B717-07ED7FB8BCBA}">
      <dgm:prSet/>
      <dgm:spPr/>
      <dgm:t>
        <a:bodyPr/>
        <a:lstStyle/>
        <a:p>
          <a:endParaRPr lang="ru-RU"/>
        </a:p>
      </dgm:t>
    </dgm:pt>
    <dgm:pt modelId="{95AAF39C-47EE-4AFC-80AB-3560E24FB9C8}" type="sibTrans" cxnId="{24BF6A15-1556-4D1B-B717-07ED7FB8BCBA}">
      <dgm:prSet/>
      <dgm:spPr/>
      <dgm:t>
        <a:bodyPr/>
        <a:lstStyle/>
        <a:p>
          <a:endParaRPr lang="ru-RU"/>
        </a:p>
      </dgm:t>
    </dgm:pt>
    <dgm:pt modelId="{C8543746-3347-4CB4-8FD3-8BB9861AC147}">
      <dgm:prSet phldrT="[Текст]" custT="1"/>
      <dgm:spPr/>
      <dgm:t>
        <a:bodyPr/>
        <a:lstStyle/>
        <a:p>
          <a:r>
            <a:rPr lang="ru-RU" sz="1400">
              <a:solidFill>
                <a:schemeClr val="tx1"/>
              </a:solidFill>
            </a:rPr>
            <a:t>качественные нарушения в сфере социального взаимодействия </a:t>
          </a:r>
        </a:p>
      </dgm:t>
    </dgm:pt>
    <dgm:pt modelId="{7E6B9195-81E7-4D83-9DBD-B0FEB44C77C1}" type="parTrans" cxnId="{EA928615-7A2C-4F87-BEB5-E61E4735EA38}">
      <dgm:prSet/>
      <dgm:spPr/>
      <dgm:t>
        <a:bodyPr/>
        <a:lstStyle/>
        <a:p>
          <a:endParaRPr lang="ru-RU"/>
        </a:p>
      </dgm:t>
    </dgm:pt>
    <dgm:pt modelId="{C3004568-D2A2-499E-9C22-0BAEAF5918CC}" type="sibTrans" cxnId="{EA928615-7A2C-4F87-BEB5-E61E4735EA38}">
      <dgm:prSet/>
      <dgm:spPr/>
      <dgm:t>
        <a:bodyPr/>
        <a:lstStyle/>
        <a:p>
          <a:endParaRPr lang="ru-RU"/>
        </a:p>
      </dgm:t>
    </dgm:pt>
    <dgm:pt modelId="{9CFDE276-220D-43D3-A210-9695D3EEB2B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качественные нарушения способности к общению и </a:t>
          </a:r>
          <a:r>
            <a:rPr lang="ru-RU" dirty="0" smtClean="0">
              <a:solidFill>
                <a:schemeClr val="tx1"/>
              </a:solidFill>
            </a:rPr>
            <a:t> стереотипные </a:t>
          </a:r>
          <a:r>
            <a:rPr lang="ru-RU" dirty="0">
              <a:solidFill>
                <a:schemeClr val="tx1"/>
              </a:solidFill>
            </a:rPr>
            <a:t>модели поведения, интересов и видов </a:t>
          </a:r>
          <a:r>
            <a:rPr lang="ru-RU" dirty="0" smtClean="0">
              <a:solidFill>
                <a:schemeClr val="tx1"/>
              </a:solidFill>
            </a:rPr>
            <a:t>деятельности</a:t>
          </a:r>
          <a:endParaRPr lang="ru-RU" dirty="0">
            <a:solidFill>
              <a:schemeClr val="tx1"/>
            </a:solidFill>
          </a:endParaRPr>
        </a:p>
      </dgm:t>
    </dgm:pt>
    <dgm:pt modelId="{33CE8FFC-7196-411F-97EE-0D9119FA2796}" type="parTrans" cxnId="{765E0BDB-7F78-4F30-8936-14E1DD69FB84}">
      <dgm:prSet/>
      <dgm:spPr/>
      <dgm:t>
        <a:bodyPr/>
        <a:lstStyle/>
        <a:p>
          <a:endParaRPr lang="ru-RU"/>
        </a:p>
      </dgm:t>
    </dgm:pt>
    <dgm:pt modelId="{4995A97E-7FBD-4AF1-B837-F82BEB9CBA74}" type="sibTrans" cxnId="{765E0BDB-7F78-4F30-8936-14E1DD69FB84}">
      <dgm:prSet/>
      <dgm:spPr/>
      <dgm:t>
        <a:bodyPr/>
        <a:lstStyle/>
        <a:p>
          <a:endParaRPr lang="ru-RU"/>
        </a:p>
      </dgm:t>
    </dgm:pt>
    <dgm:pt modelId="{66A8B486-E2AB-4583-9576-B46EC7703DC3}" type="pres">
      <dgm:prSet presAssocID="{041879BF-C876-4B05-8821-5304817F53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BE932-FA59-4A81-8B6D-F793CB963201}" type="pres">
      <dgm:prSet presAssocID="{D30CB5F7-99F1-415B-86A9-2EED2002E71E}" presName="centerShape" presStyleLbl="node0" presStyleIdx="0" presStyleCnt="1" custScaleX="120188" custScaleY="145360" custLinFactNeighborX="283" custLinFactNeighborY="-3825"/>
      <dgm:spPr/>
      <dgm:t>
        <a:bodyPr/>
        <a:lstStyle/>
        <a:p>
          <a:endParaRPr lang="ru-RU"/>
        </a:p>
      </dgm:t>
    </dgm:pt>
    <dgm:pt modelId="{775F0BF3-E7A1-414E-B5E3-C1791653C4B8}" type="pres">
      <dgm:prSet presAssocID="{C8543746-3347-4CB4-8FD3-8BB9861AC147}" presName="node" presStyleLbl="node1" presStyleIdx="0" presStyleCnt="2" custScaleX="319132" custScaleY="85179" custRadScaleRad="97274" custRadScaleInc="4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BF1E5-1E7A-4865-AA18-8F9BEF8FB7D2}" type="pres">
      <dgm:prSet presAssocID="{C8543746-3347-4CB4-8FD3-8BB9861AC147}" presName="dummy" presStyleCnt="0"/>
      <dgm:spPr/>
    </dgm:pt>
    <dgm:pt modelId="{75B4248F-72F9-4C0F-8B2B-74CF125EF8CB}" type="pres">
      <dgm:prSet presAssocID="{C3004568-D2A2-499E-9C22-0BAEAF5918C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1B2279F-78CF-4F26-9F6D-2F2AEA125677}" type="pres">
      <dgm:prSet presAssocID="{9CFDE276-220D-43D3-A210-9695D3EEB2B5}" presName="node" presStyleLbl="node1" presStyleIdx="1" presStyleCnt="2" custScaleX="338005" custScaleY="131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74922-C4BA-471D-B42A-0566214F391C}" type="pres">
      <dgm:prSet presAssocID="{9CFDE276-220D-43D3-A210-9695D3EEB2B5}" presName="dummy" presStyleCnt="0"/>
      <dgm:spPr/>
    </dgm:pt>
    <dgm:pt modelId="{43946E2F-7576-4E36-8D85-1D25E06D1179}" type="pres">
      <dgm:prSet presAssocID="{4995A97E-7FBD-4AF1-B837-F82BEB9CBA74}" presName="sibTrans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0EDA6C61-AD21-4140-99A6-DAEF9D5834B8}" type="presOf" srcId="{9CFDE276-220D-43D3-A210-9695D3EEB2B5}" destId="{21B2279F-78CF-4F26-9F6D-2F2AEA125677}" srcOrd="0" destOrd="0" presId="urn:microsoft.com/office/officeart/2005/8/layout/radial6"/>
    <dgm:cxn modelId="{EA928615-7A2C-4F87-BEB5-E61E4735EA38}" srcId="{D30CB5F7-99F1-415B-86A9-2EED2002E71E}" destId="{C8543746-3347-4CB4-8FD3-8BB9861AC147}" srcOrd="0" destOrd="0" parTransId="{7E6B9195-81E7-4D83-9DBD-B0FEB44C77C1}" sibTransId="{C3004568-D2A2-499E-9C22-0BAEAF5918CC}"/>
    <dgm:cxn modelId="{765E0BDB-7F78-4F30-8936-14E1DD69FB84}" srcId="{D30CB5F7-99F1-415B-86A9-2EED2002E71E}" destId="{9CFDE276-220D-43D3-A210-9695D3EEB2B5}" srcOrd="1" destOrd="0" parTransId="{33CE8FFC-7196-411F-97EE-0D9119FA2796}" sibTransId="{4995A97E-7FBD-4AF1-B837-F82BEB9CBA74}"/>
    <dgm:cxn modelId="{85B5EBFA-0FEA-48AC-94F4-C23F9C3A9641}" type="presOf" srcId="{C8543746-3347-4CB4-8FD3-8BB9861AC147}" destId="{775F0BF3-E7A1-414E-B5E3-C1791653C4B8}" srcOrd="0" destOrd="0" presId="urn:microsoft.com/office/officeart/2005/8/layout/radial6"/>
    <dgm:cxn modelId="{48B4937D-3050-4671-8902-6EDCBC32F642}" type="presOf" srcId="{041879BF-C876-4B05-8821-5304817F538C}" destId="{66A8B486-E2AB-4583-9576-B46EC7703DC3}" srcOrd="0" destOrd="0" presId="urn:microsoft.com/office/officeart/2005/8/layout/radial6"/>
    <dgm:cxn modelId="{B5A05240-B1E0-4415-B195-81203B1DBF3D}" type="presOf" srcId="{4995A97E-7FBD-4AF1-B837-F82BEB9CBA74}" destId="{43946E2F-7576-4E36-8D85-1D25E06D1179}" srcOrd="0" destOrd="0" presId="urn:microsoft.com/office/officeart/2005/8/layout/radial6"/>
    <dgm:cxn modelId="{24BF6A15-1556-4D1B-B717-07ED7FB8BCBA}" srcId="{041879BF-C876-4B05-8821-5304817F538C}" destId="{D30CB5F7-99F1-415B-86A9-2EED2002E71E}" srcOrd="0" destOrd="0" parTransId="{DB2CE60B-86E3-4FF0-9AA4-B6F456BD34E6}" sibTransId="{95AAF39C-47EE-4AFC-80AB-3560E24FB9C8}"/>
    <dgm:cxn modelId="{EC73C222-E9E8-456D-9D61-71ABBA2F5AF7}" type="presOf" srcId="{D30CB5F7-99F1-415B-86A9-2EED2002E71E}" destId="{C5CBE932-FA59-4A81-8B6D-F793CB963201}" srcOrd="0" destOrd="0" presId="urn:microsoft.com/office/officeart/2005/8/layout/radial6"/>
    <dgm:cxn modelId="{195F3047-5738-4D8E-9FB0-CAEFC8DA851A}" type="presOf" srcId="{C3004568-D2A2-499E-9C22-0BAEAF5918CC}" destId="{75B4248F-72F9-4C0F-8B2B-74CF125EF8CB}" srcOrd="0" destOrd="0" presId="urn:microsoft.com/office/officeart/2005/8/layout/radial6"/>
    <dgm:cxn modelId="{04D792C4-C6B3-4825-94C1-0B04E38D4B63}" type="presParOf" srcId="{66A8B486-E2AB-4583-9576-B46EC7703DC3}" destId="{C5CBE932-FA59-4A81-8B6D-F793CB963201}" srcOrd="0" destOrd="0" presId="urn:microsoft.com/office/officeart/2005/8/layout/radial6"/>
    <dgm:cxn modelId="{9B449E65-C864-434D-B95C-C8CF03B77DA9}" type="presParOf" srcId="{66A8B486-E2AB-4583-9576-B46EC7703DC3}" destId="{775F0BF3-E7A1-414E-B5E3-C1791653C4B8}" srcOrd="1" destOrd="0" presId="urn:microsoft.com/office/officeart/2005/8/layout/radial6"/>
    <dgm:cxn modelId="{EE9C6A4C-A2A6-4A70-82AA-52C49D769E08}" type="presParOf" srcId="{66A8B486-E2AB-4583-9576-B46EC7703DC3}" destId="{437BF1E5-1E7A-4865-AA18-8F9BEF8FB7D2}" srcOrd="2" destOrd="0" presId="urn:microsoft.com/office/officeart/2005/8/layout/radial6"/>
    <dgm:cxn modelId="{2CBE20A2-DF29-4D56-BC85-35E547BF9816}" type="presParOf" srcId="{66A8B486-E2AB-4583-9576-B46EC7703DC3}" destId="{75B4248F-72F9-4C0F-8B2B-74CF125EF8CB}" srcOrd="3" destOrd="0" presId="urn:microsoft.com/office/officeart/2005/8/layout/radial6"/>
    <dgm:cxn modelId="{94A0ABDE-1747-4E42-86F5-46AE73BA32D9}" type="presParOf" srcId="{66A8B486-E2AB-4583-9576-B46EC7703DC3}" destId="{21B2279F-78CF-4F26-9F6D-2F2AEA125677}" srcOrd="4" destOrd="0" presId="urn:microsoft.com/office/officeart/2005/8/layout/radial6"/>
    <dgm:cxn modelId="{6EEA5521-EDBA-44BA-B4D7-3E2728E25B7A}" type="presParOf" srcId="{66A8B486-E2AB-4583-9576-B46EC7703DC3}" destId="{95674922-C4BA-471D-B42A-0566214F391C}" srcOrd="5" destOrd="0" presId="urn:microsoft.com/office/officeart/2005/8/layout/radial6"/>
    <dgm:cxn modelId="{AE955921-B51E-43CE-B3EF-ECFABDBF63BF}" type="presParOf" srcId="{66A8B486-E2AB-4583-9576-B46EC7703DC3}" destId="{43946E2F-7576-4E36-8D85-1D25E06D1179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300B4-082B-4F80-9899-092D2AD3C3E6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F721C6-3067-4899-954E-9A7A33FBBDED}">
      <dgm:prSet phldrT="[Текст]" custT="1"/>
      <dgm:spPr/>
      <dgm:t>
        <a:bodyPr/>
        <a:lstStyle/>
        <a:p>
          <a:r>
            <a:rPr lang="ru-RU" sz="1400" i="0"/>
            <a:t>аутизм и аутистические переживания</a:t>
          </a:r>
        </a:p>
      </dgm:t>
    </dgm:pt>
    <dgm:pt modelId="{977D656F-24FC-4713-8384-96D8FDFE0516}" type="parTrans" cxnId="{7B62BF53-C322-450E-997B-CC76E8547A6E}">
      <dgm:prSet/>
      <dgm:spPr/>
      <dgm:t>
        <a:bodyPr/>
        <a:lstStyle/>
        <a:p>
          <a:endParaRPr lang="ru-RU"/>
        </a:p>
      </dgm:t>
    </dgm:pt>
    <dgm:pt modelId="{453943FC-F6AD-4D72-8C00-BB1D78474CA1}" type="sibTrans" cxnId="{7B62BF53-C322-450E-997B-CC76E8547A6E}">
      <dgm:prSet/>
      <dgm:spPr/>
      <dgm:t>
        <a:bodyPr/>
        <a:lstStyle/>
        <a:p>
          <a:endParaRPr lang="ru-RU"/>
        </a:p>
      </dgm:t>
    </dgm:pt>
    <dgm:pt modelId="{968ED990-7B01-4E1C-9796-C947EEC1AE3C}">
      <dgm:prSet phldrT="[Текст]" custT="1"/>
      <dgm:spPr/>
      <dgm:t>
        <a:bodyPr/>
        <a:lstStyle/>
        <a:p>
          <a:r>
            <a:rPr lang="ru-RU" sz="1400"/>
            <a:t>стереотипное поведение</a:t>
          </a:r>
        </a:p>
      </dgm:t>
    </dgm:pt>
    <dgm:pt modelId="{EF6CF4FD-D0CB-4308-97B1-64DBB1FDDD97}" type="parTrans" cxnId="{10F87296-2C4B-487F-8A66-8680FBEA96AA}">
      <dgm:prSet/>
      <dgm:spPr/>
      <dgm:t>
        <a:bodyPr/>
        <a:lstStyle/>
        <a:p>
          <a:endParaRPr lang="ru-RU"/>
        </a:p>
      </dgm:t>
    </dgm:pt>
    <dgm:pt modelId="{23754AFB-C1CB-429F-AB2F-1BCD32FE01D8}" type="sibTrans" cxnId="{10F87296-2C4B-487F-8A66-8680FBEA96AA}">
      <dgm:prSet/>
      <dgm:spPr/>
      <dgm:t>
        <a:bodyPr/>
        <a:lstStyle/>
        <a:p>
          <a:endParaRPr lang="ru-RU"/>
        </a:p>
      </dgm:t>
    </dgm:pt>
    <dgm:pt modelId="{53B3E470-D08C-49CF-A282-4BBC58DC39E0}">
      <dgm:prSet phldrT="[Текст]" custT="1"/>
      <dgm:spPr/>
      <dgm:t>
        <a:bodyPr/>
        <a:lstStyle/>
        <a:p>
          <a:r>
            <a:rPr lang="ru-RU" sz="1400"/>
            <a:t>особое нарушение речевого развития</a:t>
          </a:r>
        </a:p>
      </dgm:t>
    </dgm:pt>
    <dgm:pt modelId="{B6C7B948-C9BF-4BEC-8778-912D35D8C945}" type="parTrans" cxnId="{4757AB29-A524-46A4-BC1C-06F792745952}">
      <dgm:prSet/>
      <dgm:spPr/>
      <dgm:t>
        <a:bodyPr/>
        <a:lstStyle/>
        <a:p>
          <a:endParaRPr lang="ru-RU"/>
        </a:p>
      </dgm:t>
    </dgm:pt>
    <dgm:pt modelId="{5EF4A0F5-8DB0-4373-8678-D9901F1B642A}" type="sibTrans" cxnId="{4757AB29-A524-46A4-BC1C-06F792745952}">
      <dgm:prSet/>
      <dgm:spPr/>
      <dgm:t>
        <a:bodyPr/>
        <a:lstStyle/>
        <a:p>
          <a:endParaRPr lang="ru-RU"/>
        </a:p>
      </dgm:t>
    </dgm:pt>
    <dgm:pt modelId="{563231FA-58CD-4D9C-8D42-7CDD0BDBF299}">
      <dgm:prSet phldrT="[Текст]" custT="1"/>
      <dgm:spPr/>
      <dgm:t>
        <a:bodyPr/>
        <a:lstStyle/>
        <a:p>
          <a:r>
            <a:rPr lang="ru-RU" sz="1800"/>
            <a:t>Характеристики ДА по Каннеру</a:t>
          </a:r>
        </a:p>
      </dgm:t>
    </dgm:pt>
    <dgm:pt modelId="{3DFECBDC-8D8E-44CA-AA79-CCACE7516EA2}" type="sibTrans" cxnId="{AF5DD62E-F58A-41DF-8E71-189D42205C3F}">
      <dgm:prSet/>
      <dgm:spPr/>
      <dgm:t>
        <a:bodyPr/>
        <a:lstStyle/>
        <a:p>
          <a:endParaRPr lang="ru-RU"/>
        </a:p>
      </dgm:t>
    </dgm:pt>
    <dgm:pt modelId="{7600B09A-3FDF-4AFE-AC39-612887036D3E}" type="parTrans" cxnId="{AF5DD62E-F58A-41DF-8E71-189D42205C3F}">
      <dgm:prSet/>
      <dgm:spPr/>
      <dgm:t>
        <a:bodyPr/>
        <a:lstStyle/>
        <a:p>
          <a:endParaRPr lang="ru-RU"/>
        </a:p>
      </dgm:t>
    </dgm:pt>
    <dgm:pt modelId="{E1ACFDCC-BBF6-446E-8984-239FD6270D02}">
      <dgm:prSet/>
      <dgm:spPr/>
      <dgm:t>
        <a:bodyPr/>
        <a:lstStyle/>
        <a:p>
          <a:endParaRPr lang="ru-RU"/>
        </a:p>
      </dgm:t>
    </dgm:pt>
    <dgm:pt modelId="{7FE40428-B638-4585-9347-FE8AB79DA709}" type="parTrans" cxnId="{19FE9E69-0357-4BA2-A7B9-3E360327FA25}">
      <dgm:prSet/>
      <dgm:spPr/>
      <dgm:t>
        <a:bodyPr/>
        <a:lstStyle/>
        <a:p>
          <a:endParaRPr lang="ru-RU"/>
        </a:p>
      </dgm:t>
    </dgm:pt>
    <dgm:pt modelId="{7911E2F5-2244-495B-9572-6D6D3871723A}" type="sibTrans" cxnId="{19FE9E69-0357-4BA2-A7B9-3E360327FA25}">
      <dgm:prSet/>
      <dgm:spPr/>
      <dgm:t>
        <a:bodyPr/>
        <a:lstStyle/>
        <a:p>
          <a:endParaRPr lang="ru-RU"/>
        </a:p>
      </dgm:t>
    </dgm:pt>
    <dgm:pt modelId="{CCA49773-7DC2-4655-84C2-8E377E3DBA4F}" type="pres">
      <dgm:prSet presAssocID="{1F7300B4-082B-4F80-9899-092D2AD3C3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99D0E4-7119-44B4-BF6A-639FE0826230}" type="pres">
      <dgm:prSet presAssocID="{563231FA-58CD-4D9C-8D42-7CDD0BDBF299}" presName="centerShape" presStyleLbl="node0" presStyleIdx="0" presStyleCnt="1" custScaleX="141266" custLinFactNeighborX="-704" custLinFactNeighborY="-7643"/>
      <dgm:spPr/>
      <dgm:t>
        <a:bodyPr/>
        <a:lstStyle/>
        <a:p>
          <a:endParaRPr lang="ru-RU"/>
        </a:p>
      </dgm:t>
    </dgm:pt>
    <dgm:pt modelId="{F5FE524E-6CFF-4EDD-BE85-070DC11877A0}" type="pres">
      <dgm:prSet presAssocID="{3EF721C6-3067-4899-954E-9A7A33FBBDED}" presName="node" presStyleLbl="node1" presStyleIdx="0" presStyleCnt="3" custScaleX="14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F4C56-D02E-4507-A76A-EE76E4429A38}" type="pres">
      <dgm:prSet presAssocID="{3EF721C6-3067-4899-954E-9A7A33FBBDED}" presName="dummy" presStyleCnt="0"/>
      <dgm:spPr/>
    </dgm:pt>
    <dgm:pt modelId="{B36523E4-16C8-4A42-AE17-D269BF952617}" type="pres">
      <dgm:prSet presAssocID="{453943FC-F6AD-4D72-8C00-BB1D78474CA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63042D9-7261-42AB-8D80-D20C48EC99B4}" type="pres">
      <dgm:prSet presAssocID="{968ED990-7B01-4E1C-9796-C947EEC1AE3C}" presName="node" presStyleLbl="node1" presStyleIdx="1" presStyleCnt="3" custScaleX="141948" custScaleY="98124" custRadScaleRad="101934" custRadScaleInc="-1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D164D-0D1A-4096-953A-55A6A71B54B5}" type="pres">
      <dgm:prSet presAssocID="{968ED990-7B01-4E1C-9796-C947EEC1AE3C}" presName="dummy" presStyleCnt="0"/>
      <dgm:spPr/>
    </dgm:pt>
    <dgm:pt modelId="{48C5002F-09A9-487B-9ECF-09D9BAF94B95}" type="pres">
      <dgm:prSet presAssocID="{23754AFB-C1CB-429F-AB2F-1BCD32FE01D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6DCF182-D825-4EEA-B805-EDA39224F270}" type="pres">
      <dgm:prSet presAssocID="{53B3E470-D08C-49CF-A282-4BBC58DC39E0}" presName="node" presStyleLbl="node1" presStyleIdx="2" presStyleCnt="3" custScaleX="138673" custScaleY="104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5665B-5306-4A2C-AB5B-36786F9EB553}" type="pres">
      <dgm:prSet presAssocID="{53B3E470-D08C-49CF-A282-4BBC58DC39E0}" presName="dummy" presStyleCnt="0"/>
      <dgm:spPr/>
    </dgm:pt>
    <dgm:pt modelId="{FCBA39DB-25B6-46B4-83E1-96638F0875F9}" type="pres">
      <dgm:prSet presAssocID="{5EF4A0F5-8DB0-4373-8678-D9901F1B642A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0F87296-2C4B-487F-8A66-8680FBEA96AA}" srcId="{563231FA-58CD-4D9C-8D42-7CDD0BDBF299}" destId="{968ED990-7B01-4E1C-9796-C947EEC1AE3C}" srcOrd="1" destOrd="0" parTransId="{EF6CF4FD-D0CB-4308-97B1-64DBB1FDDD97}" sibTransId="{23754AFB-C1CB-429F-AB2F-1BCD32FE01D8}"/>
    <dgm:cxn modelId="{7B62BF53-C322-450E-997B-CC76E8547A6E}" srcId="{563231FA-58CD-4D9C-8D42-7CDD0BDBF299}" destId="{3EF721C6-3067-4899-954E-9A7A33FBBDED}" srcOrd="0" destOrd="0" parTransId="{977D656F-24FC-4713-8384-96D8FDFE0516}" sibTransId="{453943FC-F6AD-4D72-8C00-BB1D78474CA1}"/>
    <dgm:cxn modelId="{674FED68-16B1-4BD4-9E76-39636D20ECE7}" type="presOf" srcId="{23754AFB-C1CB-429F-AB2F-1BCD32FE01D8}" destId="{48C5002F-09A9-487B-9ECF-09D9BAF94B95}" srcOrd="0" destOrd="0" presId="urn:microsoft.com/office/officeart/2005/8/layout/radial6"/>
    <dgm:cxn modelId="{670DF2B4-9553-49AD-8440-58CB7140A5BC}" type="presOf" srcId="{53B3E470-D08C-49CF-A282-4BBC58DC39E0}" destId="{56DCF182-D825-4EEA-B805-EDA39224F270}" srcOrd="0" destOrd="0" presId="urn:microsoft.com/office/officeart/2005/8/layout/radial6"/>
    <dgm:cxn modelId="{4757AB29-A524-46A4-BC1C-06F792745952}" srcId="{563231FA-58CD-4D9C-8D42-7CDD0BDBF299}" destId="{53B3E470-D08C-49CF-A282-4BBC58DC39E0}" srcOrd="2" destOrd="0" parTransId="{B6C7B948-C9BF-4BEC-8778-912D35D8C945}" sibTransId="{5EF4A0F5-8DB0-4373-8678-D9901F1B642A}"/>
    <dgm:cxn modelId="{67ADD96A-A0D7-48E5-AF65-8AC8E4EB72B5}" type="presOf" srcId="{453943FC-F6AD-4D72-8C00-BB1D78474CA1}" destId="{B36523E4-16C8-4A42-AE17-D269BF952617}" srcOrd="0" destOrd="0" presId="urn:microsoft.com/office/officeart/2005/8/layout/radial6"/>
    <dgm:cxn modelId="{A4F1348C-CB53-4A51-8975-E8187F638465}" type="presOf" srcId="{563231FA-58CD-4D9C-8D42-7CDD0BDBF299}" destId="{2499D0E4-7119-44B4-BF6A-639FE0826230}" srcOrd="0" destOrd="0" presId="urn:microsoft.com/office/officeart/2005/8/layout/radial6"/>
    <dgm:cxn modelId="{AF5DD62E-F58A-41DF-8E71-189D42205C3F}" srcId="{1F7300B4-082B-4F80-9899-092D2AD3C3E6}" destId="{563231FA-58CD-4D9C-8D42-7CDD0BDBF299}" srcOrd="0" destOrd="0" parTransId="{7600B09A-3FDF-4AFE-AC39-612887036D3E}" sibTransId="{3DFECBDC-8D8E-44CA-AA79-CCACE7516EA2}"/>
    <dgm:cxn modelId="{0F07B962-BDA1-4C22-A5D0-EE5BD7533859}" type="presOf" srcId="{3EF721C6-3067-4899-954E-9A7A33FBBDED}" destId="{F5FE524E-6CFF-4EDD-BE85-070DC11877A0}" srcOrd="0" destOrd="0" presId="urn:microsoft.com/office/officeart/2005/8/layout/radial6"/>
    <dgm:cxn modelId="{B43B9A90-2F59-48AC-9B6E-36F433E3541D}" type="presOf" srcId="{1F7300B4-082B-4F80-9899-092D2AD3C3E6}" destId="{CCA49773-7DC2-4655-84C2-8E377E3DBA4F}" srcOrd="0" destOrd="0" presId="urn:microsoft.com/office/officeart/2005/8/layout/radial6"/>
    <dgm:cxn modelId="{2342D65C-8F29-475A-92B3-9188783C8980}" type="presOf" srcId="{968ED990-7B01-4E1C-9796-C947EEC1AE3C}" destId="{B63042D9-7261-42AB-8D80-D20C48EC99B4}" srcOrd="0" destOrd="0" presId="urn:microsoft.com/office/officeart/2005/8/layout/radial6"/>
    <dgm:cxn modelId="{19FE9E69-0357-4BA2-A7B9-3E360327FA25}" srcId="{1F7300B4-082B-4F80-9899-092D2AD3C3E6}" destId="{E1ACFDCC-BBF6-446E-8984-239FD6270D02}" srcOrd="1" destOrd="0" parTransId="{7FE40428-B638-4585-9347-FE8AB79DA709}" sibTransId="{7911E2F5-2244-495B-9572-6D6D3871723A}"/>
    <dgm:cxn modelId="{E202CC1D-A700-47CB-8B55-145B06BB265F}" type="presOf" srcId="{5EF4A0F5-8DB0-4373-8678-D9901F1B642A}" destId="{FCBA39DB-25B6-46B4-83E1-96638F0875F9}" srcOrd="0" destOrd="0" presId="urn:microsoft.com/office/officeart/2005/8/layout/radial6"/>
    <dgm:cxn modelId="{965ABBED-3E3C-4AFF-8ADF-C3F3697AED9A}" type="presParOf" srcId="{CCA49773-7DC2-4655-84C2-8E377E3DBA4F}" destId="{2499D0E4-7119-44B4-BF6A-639FE0826230}" srcOrd="0" destOrd="0" presId="urn:microsoft.com/office/officeart/2005/8/layout/radial6"/>
    <dgm:cxn modelId="{989BC2FD-2AA4-49BA-8EB8-5DFDDE5D7F9D}" type="presParOf" srcId="{CCA49773-7DC2-4655-84C2-8E377E3DBA4F}" destId="{F5FE524E-6CFF-4EDD-BE85-070DC11877A0}" srcOrd="1" destOrd="0" presId="urn:microsoft.com/office/officeart/2005/8/layout/radial6"/>
    <dgm:cxn modelId="{AF66E870-7DB1-43D0-9916-60E2D9D994AE}" type="presParOf" srcId="{CCA49773-7DC2-4655-84C2-8E377E3DBA4F}" destId="{6B0F4C56-D02E-4507-A76A-EE76E4429A38}" srcOrd="2" destOrd="0" presId="urn:microsoft.com/office/officeart/2005/8/layout/radial6"/>
    <dgm:cxn modelId="{51D1ED76-3B69-490B-A937-1417B3135447}" type="presParOf" srcId="{CCA49773-7DC2-4655-84C2-8E377E3DBA4F}" destId="{B36523E4-16C8-4A42-AE17-D269BF952617}" srcOrd="3" destOrd="0" presId="urn:microsoft.com/office/officeart/2005/8/layout/radial6"/>
    <dgm:cxn modelId="{50AD3A17-96EC-4BA2-BC91-7D0A045C2C10}" type="presParOf" srcId="{CCA49773-7DC2-4655-84C2-8E377E3DBA4F}" destId="{B63042D9-7261-42AB-8D80-D20C48EC99B4}" srcOrd="4" destOrd="0" presId="urn:microsoft.com/office/officeart/2005/8/layout/radial6"/>
    <dgm:cxn modelId="{9EADA02A-DDF0-4EAC-90CC-87D095D5F5DC}" type="presParOf" srcId="{CCA49773-7DC2-4655-84C2-8E377E3DBA4F}" destId="{739D164D-0D1A-4096-953A-55A6A71B54B5}" srcOrd="5" destOrd="0" presId="urn:microsoft.com/office/officeart/2005/8/layout/radial6"/>
    <dgm:cxn modelId="{E24032CB-319A-4864-A774-7207E6A09FA1}" type="presParOf" srcId="{CCA49773-7DC2-4655-84C2-8E377E3DBA4F}" destId="{48C5002F-09A9-487B-9ECF-09D9BAF94B95}" srcOrd="6" destOrd="0" presId="urn:microsoft.com/office/officeart/2005/8/layout/radial6"/>
    <dgm:cxn modelId="{D6B931A4-64A0-4470-AB4E-BD6482898692}" type="presParOf" srcId="{CCA49773-7DC2-4655-84C2-8E377E3DBA4F}" destId="{56DCF182-D825-4EEA-B805-EDA39224F270}" srcOrd="7" destOrd="0" presId="urn:microsoft.com/office/officeart/2005/8/layout/radial6"/>
    <dgm:cxn modelId="{3C4A90AB-71F7-4243-8ECE-09B51D3E3F9A}" type="presParOf" srcId="{CCA49773-7DC2-4655-84C2-8E377E3DBA4F}" destId="{02B5665B-5306-4A2C-AB5B-36786F9EB553}" srcOrd="8" destOrd="0" presId="urn:microsoft.com/office/officeart/2005/8/layout/radial6"/>
    <dgm:cxn modelId="{1C7B1A2E-AC3E-450B-9E64-4CD4882E351A}" type="presParOf" srcId="{CCA49773-7DC2-4655-84C2-8E377E3DBA4F}" destId="{FCBA39DB-25B6-46B4-83E1-96638F0875F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C9D5F-2245-484E-ADF9-ADFCA9AF1522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FD6B9A-2061-4435-BF08-5E7CD59BC897}">
      <dgm:prSet phldrT="[Текст]"/>
      <dgm:spPr/>
      <dgm:t>
        <a:bodyPr/>
        <a:lstStyle/>
        <a:p>
          <a:r>
            <a:rPr lang="ru-RU" b="1" i="1" dirty="0">
              <a:solidFill>
                <a:schemeClr val="tx1"/>
              </a:solidFill>
            </a:rPr>
            <a:t>Причины возникновения РДА</a:t>
          </a:r>
        </a:p>
      </dgm:t>
    </dgm:pt>
    <dgm:pt modelId="{C04425A4-EED9-42BC-A729-A8E6C5158F38}" type="parTrans" cxnId="{4ECD5CD3-5223-49FB-A677-D0FBA7205438}">
      <dgm:prSet/>
      <dgm:spPr/>
      <dgm:t>
        <a:bodyPr/>
        <a:lstStyle/>
        <a:p>
          <a:endParaRPr lang="ru-RU"/>
        </a:p>
      </dgm:t>
    </dgm:pt>
    <dgm:pt modelId="{42A3EAE3-014C-4D03-80D9-D9AA56925275}" type="sibTrans" cxnId="{4ECD5CD3-5223-49FB-A677-D0FBA7205438}">
      <dgm:prSet/>
      <dgm:spPr/>
      <dgm:t>
        <a:bodyPr/>
        <a:lstStyle/>
        <a:p>
          <a:endParaRPr lang="ru-RU"/>
        </a:p>
      </dgm:t>
    </dgm:pt>
    <dgm:pt modelId="{2ACCD25E-F068-449A-A0A7-C5E20B902D8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психогенные</a:t>
          </a:r>
        </a:p>
      </dgm:t>
    </dgm:pt>
    <dgm:pt modelId="{3DD92217-3F07-4226-A2A3-4CF5FE9F09EC}" type="parTrans" cxnId="{C10EFE0E-6FDF-4F12-8FEE-4B9F9713E444}">
      <dgm:prSet/>
      <dgm:spPr/>
      <dgm:t>
        <a:bodyPr/>
        <a:lstStyle/>
        <a:p>
          <a:endParaRPr lang="ru-RU"/>
        </a:p>
      </dgm:t>
    </dgm:pt>
    <dgm:pt modelId="{C5B5656D-9808-445F-A494-3B5786F19C24}" type="sibTrans" cxnId="{C10EFE0E-6FDF-4F12-8FEE-4B9F9713E444}">
      <dgm:prSet/>
      <dgm:spPr/>
      <dgm:t>
        <a:bodyPr/>
        <a:lstStyle/>
        <a:p>
          <a:endParaRPr lang="ru-RU"/>
        </a:p>
      </dgm:t>
    </dgm:pt>
    <dgm:pt modelId="{257A5C18-B0C7-4A0F-8D75-310156545E9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 основе нарушения взаимодействие между матерью и аутичным ребенком</a:t>
          </a:r>
        </a:p>
      </dgm:t>
    </dgm:pt>
    <dgm:pt modelId="{074E888E-8375-472E-9836-A323ECDBF61E}" type="parTrans" cxnId="{F18536B1-4621-4FA5-BA3D-78B80892D234}">
      <dgm:prSet/>
      <dgm:spPr/>
      <dgm:t>
        <a:bodyPr/>
        <a:lstStyle/>
        <a:p>
          <a:endParaRPr lang="ru-RU"/>
        </a:p>
      </dgm:t>
    </dgm:pt>
    <dgm:pt modelId="{DA209720-B49F-447C-9A8C-00BAC81ED48F}" type="sibTrans" cxnId="{F18536B1-4621-4FA5-BA3D-78B80892D234}">
      <dgm:prSet/>
      <dgm:spPr/>
      <dgm:t>
        <a:bodyPr/>
        <a:lstStyle/>
        <a:p>
          <a:endParaRPr lang="ru-RU"/>
        </a:p>
      </dgm:t>
    </dgm:pt>
    <dgm:pt modelId="{7A21BDE2-8607-4F8E-9D1B-EDF66B56D20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биологические</a:t>
          </a:r>
        </a:p>
      </dgm:t>
    </dgm:pt>
    <dgm:pt modelId="{0F2C4F0A-76A1-4111-97E1-F94FB9E17C7B}" type="parTrans" cxnId="{5B5053C7-F01E-4101-9443-AEA3311A3B90}">
      <dgm:prSet/>
      <dgm:spPr/>
      <dgm:t>
        <a:bodyPr/>
        <a:lstStyle/>
        <a:p>
          <a:endParaRPr lang="ru-RU"/>
        </a:p>
      </dgm:t>
    </dgm:pt>
    <dgm:pt modelId="{A85B858E-A7C5-4B82-95E3-6B209A8C01A8}" type="sibTrans" cxnId="{5B5053C7-F01E-4101-9443-AEA3311A3B90}">
      <dgm:prSet/>
      <dgm:spPr/>
      <dgm:t>
        <a:bodyPr/>
        <a:lstStyle/>
        <a:p>
          <a:endParaRPr lang="ru-RU"/>
        </a:p>
      </dgm:t>
    </dgm:pt>
    <dgm:pt modelId="{DE9A71E0-A341-4F67-A850-8B8E81C88C3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воздействие генетических факторов</a:t>
          </a:r>
        </a:p>
      </dgm:t>
    </dgm:pt>
    <dgm:pt modelId="{444E0A51-CDCE-43FD-8E7D-50A09699262A}" type="parTrans" cxnId="{BC6B325D-7D33-4BCF-ADF5-6F06B31F8151}">
      <dgm:prSet/>
      <dgm:spPr/>
      <dgm:t>
        <a:bodyPr/>
        <a:lstStyle/>
        <a:p>
          <a:endParaRPr lang="ru-RU"/>
        </a:p>
      </dgm:t>
    </dgm:pt>
    <dgm:pt modelId="{77B07E70-B8FE-45BC-B20A-3C2CD6FF0924}" type="sibTrans" cxnId="{BC6B325D-7D33-4BCF-ADF5-6F06B31F8151}">
      <dgm:prSet/>
      <dgm:spPr/>
      <dgm:t>
        <a:bodyPr/>
        <a:lstStyle/>
        <a:p>
          <a:endParaRPr lang="ru-RU"/>
        </a:p>
      </dgm:t>
    </dgm:pt>
    <dgm:pt modelId="{05BAA5C1-F4B7-433F-8C4C-D7392838F8FB}" type="pres">
      <dgm:prSet presAssocID="{255C9D5F-2245-484E-ADF9-ADFCA9AF15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FD3DE-FDF8-44BD-B7B0-3BFC2E97C25B}" type="pres">
      <dgm:prSet presAssocID="{64FD6B9A-2061-4435-BF08-5E7CD59BC897}" presName="root1" presStyleCnt="0"/>
      <dgm:spPr/>
    </dgm:pt>
    <dgm:pt modelId="{6751167B-BF65-4298-A1D5-447986CA3C63}" type="pres">
      <dgm:prSet presAssocID="{64FD6B9A-2061-4435-BF08-5E7CD59BC897}" presName="LevelOneTextNode" presStyleLbl="node0" presStyleIdx="0" presStyleCnt="1" custScaleY="163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8DEE78-BB0F-40C0-A03C-086875EC637A}" type="pres">
      <dgm:prSet presAssocID="{64FD6B9A-2061-4435-BF08-5E7CD59BC897}" presName="level2hierChild" presStyleCnt="0"/>
      <dgm:spPr/>
    </dgm:pt>
    <dgm:pt modelId="{5B6F7895-F95A-4053-A3EB-FAD5A5289D31}" type="pres">
      <dgm:prSet presAssocID="{3DD92217-3F07-4226-A2A3-4CF5FE9F09E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7167689-6B9C-4324-973D-1D1C2B734EF0}" type="pres">
      <dgm:prSet presAssocID="{3DD92217-3F07-4226-A2A3-4CF5FE9F09E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8BA4895-C0EE-43C8-9DF2-CAB79D7DD632}" type="pres">
      <dgm:prSet presAssocID="{2ACCD25E-F068-449A-A0A7-C5E20B902D88}" presName="root2" presStyleCnt="0"/>
      <dgm:spPr/>
    </dgm:pt>
    <dgm:pt modelId="{AC1F3A8E-126C-4828-BA41-4711C0D2EFD6}" type="pres">
      <dgm:prSet presAssocID="{2ACCD25E-F068-449A-A0A7-C5E20B902D88}" presName="LevelTwoTextNode" presStyleLbl="node2" presStyleIdx="0" presStyleCnt="2" custLinFactNeighborX="-14943" custLinFactNeighborY="5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0AD688-D4C2-4777-A706-D8270284706F}" type="pres">
      <dgm:prSet presAssocID="{2ACCD25E-F068-449A-A0A7-C5E20B902D88}" presName="level3hierChild" presStyleCnt="0"/>
      <dgm:spPr/>
    </dgm:pt>
    <dgm:pt modelId="{AD0533A9-416A-4240-A6DB-61CA7D702252}" type="pres">
      <dgm:prSet presAssocID="{074E888E-8375-472E-9836-A323ECDBF61E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8BCF7581-258E-47CF-AF62-95D11C1E1BB7}" type="pres">
      <dgm:prSet presAssocID="{074E888E-8375-472E-9836-A323ECDBF61E}" presName="connTx" presStyleLbl="parChTrans1D3" presStyleIdx="0" presStyleCnt="2"/>
      <dgm:spPr/>
      <dgm:t>
        <a:bodyPr/>
        <a:lstStyle/>
        <a:p>
          <a:endParaRPr lang="ru-RU"/>
        </a:p>
      </dgm:t>
    </dgm:pt>
    <dgm:pt modelId="{F74B5CBF-BB4D-41F1-B0BF-C3DA268B970F}" type="pres">
      <dgm:prSet presAssocID="{257A5C18-B0C7-4A0F-8D75-310156545E9D}" presName="root2" presStyleCnt="0"/>
      <dgm:spPr/>
    </dgm:pt>
    <dgm:pt modelId="{082DCC69-468A-4319-BB99-0912157EE141}" type="pres">
      <dgm:prSet presAssocID="{257A5C18-B0C7-4A0F-8D75-310156545E9D}" presName="LevelTwoTextNode" presStyleLbl="node3" presStyleIdx="0" presStyleCnt="2" custScaleY="174251" custLinFactNeighborX="156" custLinFactNeighborY="-73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D34998-F089-4276-959E-4BCBC7CF1AC3}" type="pres">
      <dgm:prSet presAssocID="{257A5C18-B0C7-4A0F-8D75-310156545E9D}" presName="level3hierChild" presStyleCnt="0"/>
      <dgm:spPr/>
    </dgm:pt>
    <dgm:pt modelId="{986330F3-78BE-4FD2-B7DA-7B26227F5A80}" type="pres">
      <dgm:prSet presAssocID="{0F2C4F0A-76A1-4111-97E1-F94FB9E17C7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7A3EE38-C2D2-4267-8053-7349F75B4F1C}" type="pres">
      <dgm:prSet presAssocID="{0F2C4F0A-76A1-4111-97E1-F94FB9E17C7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A7E9906-5582-424C-A120-A964339BD329}" type="pres">
      <dgm:prSet presAssocID="{7A21BDE2-8607-4F8E-9D1B-EDF66B56D203}" presName="root2" presStyleCnt="0"/>
      <dgm:spPr/>
    </dgm:pt>
    <dgm:pt modelId="{BCB9071D-A900-4E94-8C16-9E1BAD226E49}" type="pres">
      <dgm:prSet presAssocID="{7A21BDE2-8607-4F8E-9D1B-EDF66B56D203}" presName="LevelTwoTextNode" presStyleLbl="node2" presStyleIdx="1" presStyleCnt="2" custLinFactNeighborX="-15326" custLinFactNeighborY="-15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943C70-5E58-46BC-9033-CB79DABB57DC}" type="pres">
      <dgm:prSet presAssocID="{7A21BDE2-8607-4F8E-9D1B-EDF66B56D203}" presName="level3hierChild" presStyleCnt="0"/>
      <dgm:spPr/>
    </dgm:pt>
    <dgm:pt modelId="{F839A17A-963D-4EAB-927E-652B238DE65C}" type="pres">
      <dgm:prSet presAssocID="{444E0A51-CDCE-43FD-8E7D-50A09699262A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6481FBD4-FF6D-46C5-A672-FDC563309F6F}" type="pres">
      <dgm:prSet presAssocID="{444E0A51-CDCE-43FD-8E7D-50A09699262A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AFF8896-CE98-4278-914A-2C3DF90BC3C4}" type="pres">
      <dgm:prSet presAssocID="{DE9A71E0-A341-4F67-A850-8B8E81C88C35}" presName="root2" presStyleCnt="0"/>
      <dgm:spPr/>
    </dgm:pt>
    <dgm:pt modelId="{3E2DFFEB-DCF9-4853-AEE2-F05CF5DA44EB}" type="pres">
      <dgm:prSet presAssocID="{DE9A71E0-A341-4F67-A850-8B8E81C88C35}" presName="LevelTwoTextNode" presStyleLbl="node3" presStyleIdx="1" presStyleCnt="2" custScaleY="189063" custLinFactNeighborX="-3303" custLinFactNeighborY="76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FD4819-6B87-4236-9D99-2FE145C1EFD8}" type="pres">
      <dgm:prSet presAssocID="{DE9A71E0-A341-4F67-A850-8B8E81C88C35}" presName="level3hierChild" presStyleCnt="0"/>
      <dgm:spPr/>
    </dgm:pt>
  </dgm:ptLst>
  <dgm:cxnLst>
    <dgm:cxn modelId="{2CA064FE-503B-47AF-A6FA-14DCDACEB526}" type="presOf" srcId="{2ACCD25E-F068-449A-A0A7-C5E20B902D88}" destId="{AC1F3A8E-126C-4828-BA41-4711C0D2EFD6}" srcOrd="0" destOrd="0" presId="urn:microsoft.com/office/officeart/2005/8/layout/hierarchy2"/>
    <dgm:cxn modelId="{4ECD5CD3-5223-49FB-A677-D0FBA7205438}" srcId="{255C9D5F-2245-484E-ADF9-ADFCA9AF1522}" destId="{64FD6B9A-2061-4435-BF08-5E7CD59BC897}" srcOrd="0" destOrd="0" parTransId="{C04425A4-EED9-42BC-A729-A8E6C5158F38}" sibTransId="{42A3EAE3-014C-4D03-80D9-D9AA56925275}"/>
    <dgm:cxn modelId="{BAF07E39-5D8B-42CE-B2F2-662BC083DD77}" type="presOf" srcId="{64FD6B9A-2061-4435-BF08-5E7CD59BC897}" destId="{6751167B-BF65-4298-A1D5-447986CA3C63}" srcOrd="0" destOrd="0" presId="urn:microsoft.com/office/officeart/2005/8/layout/hierarchy2"/>
    <dgm:cxn modelId="{A15EECBA-9D22-447A-B3AE-99E87681DCE0}" type="presOf" srcId="{3DD92217-3F07-4226-A2A3-4CF5FE9F09EC}" destId="{5B6F7895-F95A-4053-A3EB-FAD5A5289D31}" srcOrd="0" destOrd="0" presId="urn:microsoft.com/office/officeart/2005/8/layout/hierarchy2"/>
    <dgm:cxn modelId="{E795FA97-36F7-489F-8F40-273A3CBCD140}" type="presOf" srcId="{0F2C4F0A-76A1-4111-97E1-F94FB9E17C7B}" destId="{986330F3-78BE-4FD2-B7DA-7B26227F5A80}" srcOrd="0" destOrd="0" presId="urn:microsoft.com/office/officeart/2005/8/layout/hierarchy2"/>
    <dgm:cxn modelId="{CDDE4838-9327-4AAA-9BE6-BC3440299B95}" type="presOf" srcId="{DE9A71E0-A341-4F67-A850-8B8E81C88C35}" destId="{3E2DFFEB-DCF9-4853-AEE2-F05CF5DA44EB}" srcOrd="0" destOrd="0" presId="urn:microsoft.com/office/officeart/2005/8/layout/hierarchy2"/>
    <dgm:cxn modelId="{B1535ECD-1AD1-4FC5-ACDD-353E282B686A}" type="presOf" srcId="{074E888E-8375-472E-9836-A323ECDBF61E}" destId="{8BCF7581-258E-47CF-AF62-95D11C1E1BB7}" srcOrd="1" destOrd="0" presId="urn:microsoft.com/office/officeart/2005/8/layout/hierarchy2"/>
    <dgm:cxn modelId="{E26A0CED-9EDB-4D3C-B189-A185689EB7DE}" type="presOf" srcId="{257A5C18-B0C7-4A0F-8D75-310156545E9D}" destId="{082DCC69-468A-4319-BB99-0912157EE141}" srcOrd="0" destOrd="0" presId="urn:microsoft.com/office/officeart/2005/8/layout/hierarchy2"/>
    <dgm:cxn modelId="{7E0E0F14-671D-448E-A053-E8EF7B56B9E2}" type="presOf" srcId="{7A21BDE2-8607-4F8E-9D1B-EDF66B56D203}" destId="{BCB9071D-A900-4E94-8C16-9E1BAD226E49}" srcOrd="0" destOrd="0" presId="urn:microsoft.com/office/officeart/2005/8/layout/hierarchy2"/>
    <dgm:cxn modelId="{DD18B2D8-3796-4E8B-A4F5-D48A4E89F401}" type="presOf" srcId="{074E888E-8375-472E-9836-A323ECDBF61E}" destId="{AD0533A9-416A-4240-A6DB-61CA7D702252}" srcOrd="0" destOrd="0" presId="urn:microsoft.com/office/officeart/2005/8/layout/hierarchy2"/>
    <dgm:cxn modelId="{BA86B270-2D17-4AEA-B7FA-64BB34704548}" type="presOf" srcId="{255C9D5F-2245-484E-ADF9-ADFCA9AF1522}" destId="{05BAA5C1-F4B7-433F-8C4C-D7392838F8FB}" srcOrd="0" destOrd="0" presId="urn:microsoft.com/office/officeart/2005/8/layout/hierarchy2"/>
    <dgm:cxn modelId="{336E6A17-6982-408E-A539-8AEDB6621383}" type="presOf" srcId="{0F2C4F0A-76A1-4111-97E1-F94FB9E17C7B}" destId="{57A3EE38-C2D2-4267-8053-7349F75B4F1C}" srcOrd="1" destOrd="0" presId="urn:microsoft.com/office/officeart/2005/8/layout/hierarchy2"/>
    <dgm:cxn modelId="{BABC4D70-3701-4235-B995-DA8AF9F87539}" type="presOf" srcId="{444E0A51-CDCE-43FD-8E7D-50A09699262A}" destId="{F839A17A-963D-4EAB-927E-652B238DE65C}" srcOrd="0" destOrd="0" presId="urn:microsoft.com/office/officeart/2005/8/layout/hierarchy2"/>
    <dgm:cxn modelId="{00917098-D37D-4D58-B018-E22B511C9574}" type="presOf" srcId="{444E0A51-CDCE-43FD-8E7D-50A09699262A}" destId="{6481FBD4-FF6D-46C5-A672-FDC563309F6F}" srcOrd="1" destOrd="0" presId="urn:microsoft.com/office/officeart/2005/8/layout/hierarchy2"/>
    <dgm:cxn modelId="{5B5053C7-F01E-4101-9443-AEA3311A3B90}" srcId="{64FD6B9A-2061-4435-BF08-5E7CD59BC897}" destId="{7A21BDE2-8607-4F8E-9D1B-EDF66B56D203}" srcOrd="1" destOrd="0" parTransId="{0F2C4F0A-76A1-4111-97E1-F94FB9E17C7B}" sibTransId="{A85B858E-A7C5-4B82-95E3-6B209A8C01A8}"/>
    <dgm:cxn modelId="{C10EFE0E-6FDF-4F12-8FEE-4B9F9713E444}" srcId="{64FD6B9A-2061-4435-BF08-5E7CD59BC897}" destId="{2ACCD25E-F068-449A-A0A7-C5E20B902D88}" srcOrd="0" destOrd="0" parTransId="{3DD92217-3F07-4226-A2A3-4CF5FE9F09EC}" sibTransId="{C5B5656D-9808-445F-A494-3B5786F19C24}"/>
    <dgm:cxn modelId="{BC6B325D-7D33-4BCF-ADF5-6F06B31F8151}" srcId="{7A21BDE2-8607-4F8E-9D1B-EDF66B56D203}" destId="{DE9A71E0-A341-4F67-A850-8B8E81C88C35}" srcOrd="0" destOrd="0" parTransId="{444E0A51-CDCE-43FD-8E7D-50A09699262A}" sibTransId="{77B07E70-B8FE-45BC-B20A-3C2CD6FF0924}"/>
    <dgm:cxn modelId="{F18536B1-4621-4FA5-BA3D-78B80892D234}" srcId="{2ACCD25E-F068-449A-A0A7-C5E20B902D88}" destId="{257A5C18-B0C7-4A0F-8D75-310156545E9D}" srcOrd="0" destOrd="0" parTransId="{074E888E-8375-472E-9836-A323ECDBF61E}" sibTransId="{DA209720-B49F-447C-9A8C-00BAC81ED48F}"/>
    <dgm:cxn modelId="{1FC56027-585B-4A80-9E4F-44AFB1BA38EA}" type="presOf" srcId="{3DD92217-3F07-4226-A2A3-4CF5FE9F09EC}" destId="{47167689-6B9C-4324-973D-1D1C2B734EF0}" srcOrd="1" destOrd="0" presId="urn:microsoft.com/office/officeart/2005/8/layout/hierarchy2"/>
    <dgm:cxn modelId="{4B263A32-BADA-431D-8585-B4104B1F433D}" type="presParOf" srcId="{05BAA5C1-F4B7-433F-8C4C-D7392838F8FB}" destId="{C65FD3DE-FDF8-44BD-B7B0-3BFC2E97C25B}" srcOrd="0" destOrd="0" presId="urn:microsoft.com/office/officeart/2005/8/layout/hierarchy2"/>
    <dgm:cxn modelId="{1B70A04F-5B5A-49A4-A0F3-615129625CAB}" type="presParOf" srcId="{C65FD3DE-FDF8-44BD-B7B0-3BFC2E97C25B}" destId="{6751167B-BF65-4298-A1D5-447986CA3C63}" srcOrd="0" destOrd="0" presId="urn:microsoft.com/office/officeart/2005/8/layout/hierarchy2"/>
    <dgm:cxn modelId="{BF40BD91-138E-43DE-9420-4EFCDB617D37}" type="presParOf" srcId="{C65FD3DE-FDF8-44BD-B7B0-3BFC2E97C25B}" destId="{E48DEE78-BB0F-40C0-A03C-086875EC637A}" srcOrd="1" destOrd="0" presId="urn:microsoft.com/office/officeart/2005/8/layout/hierarchy2"/>
    <dgm:cxn modelId="{2E389E6C-5B97-4CEE-8FCC-6AF2045C563A}" type="presParOf" srcId="{E48DEE78-BB0F-40C0-A03C-086875EC637A}" destId="{5B6F7895-F95A-4053-A3EB-FAD5A5289D31}" srcOrd="0" destOrd="0" presId="urn:microsoft.com/office/officeart/2005/8/layout/hierarchy2"/>
    <dgm:cxn modelId="{647E2BAD-2CB8-4610-B73A-B79455E34871}" type="presParOf" srcId="{5B6F7895-F95A-4053-A3EB-FAD5A5289D31}" destId="{47167689-6B9C-4324-973D-1D1C2B734EF0}" srcOrd="0" destOrd="0" presId="urn:microsoft.com/office/officeart/2005/8/layout/hierarchy2"/>
    <dgm:cxn modelId="{E742F6C9-CD53-4625-BFFD-03DB8874B713}" type="presParOf" srcId="{E48DEE78-BB0F-40C0-A03C-086875EC637A}" destId="{48BA4895-C0EE-43C8-9DF2-CAB79D7DD632}" srcOrd="1" destOrd="0" presId="urn:microsoft.com/office/officeart/2005/8/layout/hierarchy2"/>
    <dgm:cxn modelId="{A7E4FE63-2D46-4E59-A6DC-3EF093219A91}" type="presParOf" srcId="{48BA4895-C0EE-43C8-9DF2-CAB79D7DD632}" destId="{AC1F3A8E-126C-4828-BA41-4711C0D2EFD6}" srcOrd="0" destOrd="0" presId="urn:microsoft.com/office/officeart/2005/8/layout/hierarchy2"/>
    <dgm:cxn modelId="{845CA7FE-8645-453C-B6CE-2D6CD348950A}" type="presParOf" srcId="{48BA4895-C0EE-43C8-9DF2-CAB79D7DD632}" destId="{AA0AD688-D4C2-4777-A706-D8270284706F}" srcOrd="1" destOrd="0" presId="urn:microsoft.com/office/officeart/2005/8/layout/hierarchy2"/>
    <dgm:cxn modelId="{26D599E5-B6CD-414C-B11D-12203C940A01}" type="presParOf" srcId="{AA0AD688-D4C2-4777-A706-D8270284706F}" destId="{AD0533A9-416A-4240-A6DB-61CA7D702252}" srcOrd="0" destOrd="0" presId="urn:microsoft.com/office/officeart/2005/8/layout/hierarchy2"/>
    <dgm:cxn modelId="{DBAF675D-1267-4D47-86BB-6EBF8D64249E}" type="presParOf" srcId="{AD0533A9-416A-4240-A6DB-61CA7D702252}" destId="{8BCF7581-258E-47CF-AF62-95D11C1E1BB7}" srcOrd="0" destOrd="0" presId="urn:microsoft.com/office/officeart/2005/8/layout/hierarchy2"/>
    <dgm:cxn modelId="{81D1E3F4-35B3-48FE-954A-69CA890468AE}" type="presParOf" srcId="{AA0AD688-D4C2-4777-A706-D8270284706F}" destId="{F74B5CBF-BB4D-41F1-B0BF-C3DA268B970F}" srcOrd="1" destOrd="0" presId="urn:microsoft.com/office/officeart/2005/8/layout/hierarchy2"/>
    <dgm:cxn modelId="{51E7DBEB-28D5-422B-9AC9-4DD4D3B51507}" type="presParOf" srcId="{F74B5CBF-BB4D-41F1-B0BF-C3DA268B970F}" destId="{082DCC69-468A-4319-BB99-0912157EE141}" srcOrd="0" destOrd="0" presId="urn:microsoft.com/office/officeart/2005/8/layout/hierarchy2"/>
    <dgm:cxn modelId="{01A18A10-7403-40F7-ADBE-4B6E8842417F}" type="presParOf" srcId="{F74B5CBF-BB4D-41F1-B0BF-C3DA268B970F}" destId="{15D34998-F089-4276-959E-4BCBC7CF1AC3}" srcOrd="1" destOrd="0" presId="urn:microsoft.com/office/officeart/2005/8/layout/hierarchy2"/>
    <dgm:cxn modelId="{86A855C6-9C3E-43FE-9C65-413486A2074A}" type="presParOf" srcId="{E48DEE78-BB0F-40C0-A03C-086875EC637A}" destId="{986330F3-78BE-4FD2-B7DA-7B26227F5A80}" srcOrd="2" destOrd="0" presId="urn:microsoft.com/office/officeart/2005/8/layout/hierarchy2"/>
    <dgm:cxn modelId="{4C61A24B-711F-452D-9F59-FCE86A16113E}" type="presParOf" srcId="{986330F3-78BE-4FD2-B7DA-7B26227F5A80}" destId="{57A3EE38-C2D2-4267-8053-7349F75B4F1C}" srcOrd="0" destOrd="0" presId="urn:microsoft.com/office/officeart/2005/8/layout/hierarchy2"/>
    <dgm:cxn modelId="{F9D87487-6E25-4E7D-BB7D-F147E5BF125A}" type="presParOf" srcId="{E48DEE78-BB0F-40C0-A03C-086875EC637A}" destId="{FA7E9906-5582-424C-A120-A964339BD329}" srcOrd="3" destOrd="0" presId="urn:microsoft.com/office/officeart/2005/8/layout/hierarchy2"/>
    <dgm:cxn modelId="{AA0A2D27-B7D4-4931-8BB8-89D0402C87E0}" type="presParOf" srcId="{FA7E9906-5582-424C-A120-A964339BD329}" destId="{BCB9071D-A900-4E94-8C16-9E1BAD226E49}" srcOrd="0" destOrd="0" presId="urn:microsoft.com/office/officeart/2005/8/layout/hierarchy2"/>
    <dgm:cxn modelId="{8EE9720A-F6E8-41CE-B9E9-70780E610265}" type="presParOf" srcId="{FA7E9906-5582-424C-A120-A964339BD329}" destId="{52943C70-5E58-46BC-9033-CB79DABB57DC}" srcOrd="1" destOrd="0" presId="urn:microsoft.com/office/officeart/2005/8/layout/hierarchy2"/>
    <dgm:cxn modelId="{A6041431-34DC-439B-96AB-D662EABEFA12}" type="presParOf" srcId="{52943C70-5E58-46BC-9033-CB79DABB57DC}" destId="{F839A17A-963D-4EAB-927E-652B238DE65C}" srcOrd="0" destOrd="0" presId="urn:microsoft.com/office/officeart/2005/8/layout/hierarchy2"/>
    <dgm:cxn modelId="{720899F1-3857-4A91-9647-1C38C17A2794}" type="presParOf" srcId="{F839A17A-963D-4EAB-927E-652B238DE65C}" destId="{6481FBD4-FF6D-46C5-A672-FDC563309F6F}" srcOrd="0" destOrd="0" presId="urn:microsoft.com/office/officeart/2005/8/layout/hierarchy2"/>
    <dgm:cxn modelId="{36386E23-FD6F-46BF-A147-C9A61B03D66D}" type="presParOf" srcId="{52943C70-5E58-46BC-9033-CB79DABB57DC}" destId="{2AFF8896-CE98-4278-914A-2C3DF90BC3C4}" srcOrd="1" destOrd="0" presId="urn:microsoft.com/office/officeart/2005/8/layout/hierarchy2"/>
    <dgm:cxn modelId="{51020703-3613-4FAD-8601-5DAB2384B5A4}" type="presParOf" srcId="{2AFF8896-CE98-4278-914A-2C3DF90BC3C4}" destId="{3E2DFFEB-DCF9-4853-AEE2-F05CF5DA44EB}" srcOrd="0" destOrd="0" presId="urn:microsoft.com/office/officeart/2005/8/layout/hierarchy2"/>
    <dgm:cxn modelId="{D8015D32-7817-4055-9F9F-D38634242E2E}" type="presParOf" srcId="{2AFF8896-CE98-4278-914A-2C3DF90BC3C4}" destId="{0DFD4819-6B87-4236-9D99-2FE145C1EFD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6FDF44-321F-4C55-954A-0053BAFE0314}" type="doc">
      <dgm:prSet loTypeId="urn:microsoft.com/office/officeart/2005/8/layout/pyramid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DDD8D1-8105-46AB-8200-2ACA43BA6BE7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фиксируют взгляд на лице другого человека</a:t>
          </a:r>
          <a:endParaRPr lang="ru-RU" sz="1400" dirty="0"/>
        </a:p>
      </dgm:t>
    </dgm:pt>
    <dgm:pt modelId="{5FE0B7F1-D09C-430C-A3D6-C549BD3EC2B1}" type="parTrans" cxnId="{430A6B93-03BC-4D53-BD6B-3E13DB1949A3}">
      <dgm:prSet/>
      <dgm:spPr/>
      <dgm:t>
        <a:bodyPr/>
        <a:lstStyle/>
        <a:p>
          <a:endParaRPr lang="ru-RU"/>
        </a:p>
      </dgm:t>
    </dgm:pt>
    <dgm:pt modelId="{34A33C31-E36B-4A30-8E07-47DE9981FFC8}" type="sibTrans" cxnId="{430A6B93-03BC-4D53-BD6B-3E13DB1949A3}">
      <dgm:prSet/>
      <dgm:spPr/>
      <dgm:t>
        <a:bodyPr/>
        <a:lstStyle/>
        <a:p>
          <a:endParaRPr lang="ru-RU"/>
        </a:p>
      </dgm:t>
    </dgm:pt>
    <dgm:pt modelId="{1E2356BF-0D2C-4BD6-A891-4F8127B85C5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выносят длительного прямого контакта «глаза в глаза"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3146283-D0D4-414F-B30C-D50760CCF58D}" type="parTrans" cxnId="{DA765D9B-1931-4269-ACEE-01C9737E6788}">
      <dgm:prSet/>
      <dgm:spPr/>
      <dgm:t>
        <a:bodyPr/>
        <a:lstStyle/>
        <a:p>
          <a:endParaRPr lang="ru-RU"/>
        </a:p>
      </dgm:t>
    </dgm:pt>
    <dgm:pt modelId="{5D52A968-4E85-47BD-B43C-909607D4542C}" type="sibTrans" cxnId="{DA765D9B-1931-4269-ACEE-01C9737E6788}">
      <dgm:prSet/>
      <dgm:spPr/>
      <dgm:t>
        <a:bodyPr/>
        <a:lstStyle/>
        <a:p>
          <a:endParaRPr lang="ru-RU"/>
        </a:p>
      </dgm:t>
    </dgm:pt>
    <dgm:pt modelId="{F7FC5684-D272-4DF7-88BC-B75E2FEFB88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Первая улыбка появляется вовремя, </a:t>
          </a:r>
        </a:p>
        <a:p>
          <a:pPr>
            <a:lnSpc>
              <a:spcPct val="100000"/>
            </a:lnSpc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но не адресуется кому-то конкретно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D490B78-6863-47C1-B93B-E0141DB7037F}" type="parTrans" cxnId="{DF60FF3A-F318-4A19-A97A-E3F3FFB5E76B}">
      <dgm:prSet/>
      <dgm:spPr/>
      <dgm:t>
        <a:bodyPr/>
        <a:lstStyle/>
        <a:p>
          <a:endParaRPr lang="ru-RU"/>
        </a:p>
      </dgm:t>
    </dgm:pt>
    <dgm:pt modelId="{0C0D027B-E2A2-40C8-9E23-6CCB69074F0D}" type="sibTrans" cxnId="{DF60FF3A-F318-4A19-A97A-E3F3FFB5E76B}">
      <dgm:prSet/>
      <dgm:spPr/>
      <dgm:t>
        <a:bodyPr/>
        <a:lstStyle/>
        <a:p>
          <a:endParaRPr lang="ru-RU"/>
        </a:p>
      </dgm:t>
    </dgm:pt>
    <dgm:pt modelId="{B8A0AC9D-8247-42E5-94CC-C8B12ABEF4FE}">
      <dgm:prSet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К окружающим относятся безразлично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F4EF58D-A883-459E-8104-68BA97570F10}" type="parTrans" cxnId="{DDFE2E58-C4DF-4FBB-92CC-9204CECF3200}">
      <dgm:prSet/>
      <dgm:spPr/>
      <dgm:t>
        <a:bodyPr/>
        <a:lstStyle/>
        <a:p>
          <a:endParaRPr lang="ru-RU"/>
        </a:p>
      </dgm:t>
    </dgm:pt>
    <dgm:pt modelId="{A32CDB7F-963C-4304-9632-41B25A46076D}" type="sibTrans" cxnId="{DDFE2E58-C4DF-4FBB-92CC-9204CECF3200}">
      <dgm:prSet/>
      <dgm:spPr/>
      <dgm:t>
        <a:bodyPr/>
        <a:lstStyle/>
        <a:p>
          <a:endParaRPr lang="ru-RU"/>
        </a:p>
      </dgm:t>
    </dgm:pt>
    <dgm:pt modelId="{7C5D0DFC-CBCA-4DBF-9337-86C5683A4D7E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 ласке относятся равнодушно или неприязненно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4AFF319-EF94-4A46-A054-6C9933771606}" type="parTrans" cxnId="{48C6B5A4-98A7-4128-9590-AA9B3285F8DB}">
      <dgm:prSet/>
      <dgm:spPr/>
      <dgm:t>
        <a:bodyPr/>
        <a:lstStyle/>
        <a:p>
          <a:endParaRPr lang="ru-RU"/>
        </a:p>
      </dgm:t>
    </dgm:pt>
    <dgm:pt modelId="{49574D42-9F80-4B5F-BC64-8DA4B8C79CAC}" type="sibTrans" cxnId="{48C6B5A4-98A7-4128-9590-AA9B3285F8DB}">
      <dgm:prSet/>
      <dgm:spPr/>
      <dgm:t>
        <a:bodyPr/>
        <a:lstStyle/>
        <a:p>
          <a:endParaRPr lang="ru-RU"/>
        </a:p>
      </dgm:t>
    </dgm:pt>
    <dgm:pt modelId="{0E626663-59D2-4AC0-8B57-FF57AA1E0082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 дискомфорту безразличны, либо не переносят его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E19CDB6-EC26-40AC-ADD5-95ECA3B539CC}" type="parTrans" cxnId="{C42F15DA-7B8A-4E30-BDD4-A30DC5952FF3}">
      <dgm:prSet/>
      <dgm:spPr/>
      <dgm:t>
        <a:bodyPr/>
        <a:lstStyle/>
        <a:p>
          <a:endParaRPr lang="ru-RU"/>
        </a:p>
      </dgm:t>
    </dgm:pt>
    <dgm:pt modelId="{F9F6440B-2110-4CE6-8AB8-561059A50CCB}" type="sibTrans" cxnId="{C42F15DA-7B8A-4E30-BDD4-A30DC5952FF3}">
      <dgm:prSet/>
      <dgm:spPr/>
      <dgm:t>
        <a:bodyPr/>
        <a:lstStyle/>
        <a:p>
          <a:endParaRPr lang="ru-RU"/>
        </a:p>
      </dgm:t>
    </dgm:pt>
    <dgm:pt modelId="{B4C6FBDE-AADA-4496-A686-5B790147589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испытывают потребности в контакте с другими людьми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03D99D3-E7DE-4414-87ED-4AA3A69E0C97}" type="parTrans" cxnId="{6B29A98F-330E-4040-8825-3B574353E967}">
      <dgm:prSet/>
      <dgm:spPr/>
      <dgm:t>
        <a:bodyPr/>
        <a:lstStyle/>
        <a:p>
          <a:endParaRPr lang="ru-RU"/>
        </a:p>
      </dgm:t>
    </dgm:pt>
    <dgm:pt modelId="{04FF7A60-B373-47E1-AF88-FE67471D80EF}" type="sibTrans" cxnId="{6B29A98F-330E-4040-8825-3B574353E967}">
      <dgm:prSet/>
      <dgm:spPr/>
      <dgm:t>
        <a:bodyPr/>
        <a:lstStyle/>
        <a:p>
          <a:endParaRPr lang="ru-RU"/>
        </a:p>
      </dgm:t>
    </dgm:pt>
    <dgm:pt modelId="{5D1AB622-F6DA-4DF3-8AA0-493C96723406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Длительное время не дифференцируют живое и неживое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D3B5B6C-1B14-41F1-8326-C177777EB8DA}" type="parTrans" cxnId="{DF280057-3BD6-4C3A-9A0B-2D0D2F5208B5}">
      <dgm:prSet/>
      <dgm:spPr/>
      <dgm:t>
        <a:bodyPr/>
        <a:lstStyle/>
        <a:p>
          <a:endParaRPr lang="ru-RU"/>
        </a:p>
      </dgm:t>
    </dgm:pt>
    <dgm:pt modelId="{0DE0B4C8-EDEE-439E-9671-EC2302202C7A}" type="sibTrans" cxnId="{DF280057-3BD6-4C3A-9A0B-2D0D2F5208B5}">
      <dgm:prSet/>
      <dgm:spPr/>
      <dgm:t>
        <a:bodyPr/>
        <a:lstStyle/>
        <a:p>
          <a:endParaRPr lang="ru-RU"/>
        </a:p>
      </dgm:t>
    </dgm:pt>
    <dgm:pt modelId="{8CCFD986-866E-4E31-AF8E-1C416164219C}" type="pres">
      <dgm:prSet presAssocID="{F06FDF44-321F-4C55-954A-0053BAFE03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E99084-4E96-4A4B-B85D-3910ED8BE742}" type="pres">
      <dgm:prSet presAssocID="{F06FDF44-321F-4C55-954A-0053BAFE0314}" presName="pyramid" presStyleLbl="node1" presStyleIdx="0" presStyleCnt="1" custLinFactNeighborX="-5423" custLinFactNeighborY="12000"/>
      <dgm:spPr/>
    </dgm:pt>
    <dgm:pt modelId="{B7649ACE-8A85-4414-8336-C47A0525CDF3}" type="pres">
      <dgm:prSet presAssocID="{F06FDF44-321F-4C55-954A-0053BAFE0314}" presName="theList" presStyleCnt="0"/>
      <dgm:spPr/>
    </dgm:pt>
    <dgm:pt modelId="{9354D2B3-8559-4681-B16A-20793AA0BFAD}" type="pres">
      <dgm:prSet presAssocID="{D2DDD8D1-8105-46AB-8200-2ACA43BA6BE7}" presName="aNode" presStyleLbl="fgAcc1" presStyleIdx="0" presStyleCnt="8" custScaleX="125453" custScaleY="145079" custLinFactNeighborX="466" custLinFactNeighborY="80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016F-9190-43EB-89EE-67991459987C}" type="pres">
      <dgm:prSet presAssocID="{D2DDD8D1-8105-46AB-8200-2ACA43BA6BE7}" presName="aSpace" presStyleCnt="0"/>
      <dgm:spPr/>
    </dgm:pt>
    <dgm:pt modelId="{2692F419-EB64-4F3A-8720-ACB918C9F518}" type="pres">
      <dgm:prSet presAssocID="{1E2356BF-0D2C-4BD6-A891-4F8127B85C51}" presName="aNode" presStyleLbl="fgAcc1" presStyleIdx="1" presStyleCnt="8" custScaleX="125453" custScaleY="9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CB6E-999A-4B18-B5C4-34CF8A16CBE0}" type="pres">
      <dgm:prSet presAssocID="{1E2356BF-0D2C-4BD6-A891-4F8127B85C51}" presName="aSpace" presStyleCnt="0"/>
      <dgm:spPr/>
    </dgm:pt>
    <dgm:pt modelId="{048C834C-580C-4753-BD5B-48CA97D57733}" type="pres">
      <dgm:prSet presAssocID="{F7FC5684-D272-4DF7-88BC-B75E2FEFB88D}" presName="aNode" presStyleLbl="fgAcc1" presStyleIdx="2" presStyleCnt="8" custScaleX="127138" custScaleY="149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7AE80-7155-4F47-82FB-D39AB310B5C3}" type="pres">
      <dgm:prSet presAssocID="{F7FC5684-D272-4DF7-88BC-B75E2FEFB88D}" presName="aSpace" presStyleCnt="0"/>
      <dgm:spPr/>
    </dgm:pt>
    <dgm:pt modelId="{4456955A-DC66-422C-B985-1F49B5F40480}" type="pres">
      <dgm:prSet presAssocID="{B8A0AC9D-8247-42E5-94CC-C8B12ABEF4FE}" presName="aNode" presStyleLbl="fgAcc1" presStyleIdx="3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148C-936F-4AA6-8179-A97EB280A8A3}" type="pres">
      <dgm:prSet presAssocID="{B8A0AC9D-8247-42E5-94CC-C8B12ABEF4FE}" presName="aSpace" presStyleCnt="0"/>
      <dgm:spPr/>
    </dgm:pt>
    <dgm:pt modelId="{00E9B102-04DD-406E-AEC7-CE509A9AEF20}" type="pres">
      <dgm:prSet presAssocID="{7C5D0DFC-CBCA-4DBF-9337-86C5683A4D7E}" presName="aNode" presStyleLbl="fgAcc1" presStyleIdx="4" presStyleCnt="8" custScaleX="125641" custLinFactNeighborX="-1164" custLinFactNeighborY="41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47CF-60A3-48DE-932D-F0DF71DA761A}" type="pres">
      <dgm:prSet presAssocID="{7C5D0DFC-CBCA-4DBF-9337-86C5683A4D7E}" presName="aSpace" presStyleCnt="0"/>
      <dgm:spPr/>
    </dgm:pt>
    <dgm:pt modelId="{AEABC5D5-7402-4C4D-A84F-82AD8F1836C3}" type="pres">
      <dgm:prSet presAssocID="{0E626663-59D2-4AC0-8B57-FF57AA1E0082}" presName="aNode" presStyleLbl="fgAcc1" presStyleIdx="5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97492-9C6A-467E-8B5F-8EF4DEDC8098}" type="pres">
      <dgm:prSet presAssocID="{0E626663-59D2-4AC0-8B57-FF57AA1E0082}" presName="aSpace" presStyleCnt="0"/>
      <dgm:spPr/>
    </dgm:pt>
    <dgm:pt modelId="{B1F1D22B-F100-4555-A52E-44F01380D4E8}" type="pres">
      <dgm:prSet presAssocID="{B4C6FBDE-AADA-4496-A686-5B790147589B}" presName="aNode" presStyleLbl="fgAcc1" presStyleIdx="6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77E72-C6B5-497D-AEEB-65899D860669}" type="pres">
      <dgm:prSet presAssocID="{B4C6FBDE-AADA-4496-A686-5B790147589B}" presName="aSpace" presStyleCnt="0"/>
      <dgm:spPr/>
    </dgm:pt>
    <dgm:pt modelId="{DF0DC5B9-80BE-4163-A687-E3A817C22F08}" type="pres">
      <dgm:prSet presAssocID="{5D1AB622-F6DA-4DF3-8AA0-493C96723406}" presName="aNode" presStyleLbl="fgAcc1" presStyleIdx="7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D54D-EC4E-45B3-B460-93F8CEDF0EDC}" type="pres">
      <dgm:prSet presAssocID="{5D1AB622-F6DA-4DF3-8AA0-493C96723406}" presName="aSpace" presStyleCnt="0"/>
      <dgm:spPr/>
    </dgm:pt>
  </dgm:ptLst>
  <dgm:cxnLst>
    <dgm:cxn modelId="{9115B1CE-8B3A-4EA0-B359-F259ED150DBD}" type="presOf" srcId="{5D1AB622-F6DA-4DF3-8AA0-493C96723406}" destId="{DF0DC5B9-80BE-4163-A687-E3A817C22F08}" srcOrd="0" destOrd="0" presId="urn:microsoft.com/office/officeart/2005/8/layout/pyramid2"/>
    <dgm:cxn modelId="{DDFE2E58-C4DF-4FBB-92CC-9204CECF3200}" srcId="{F06FDF44-321F-4C55-954A-0053BAFE0314}" destId="{B8A0AC9D-8247-42E5-94CC-C8B12ABEF4FE}" srcOrd="3" destOrd="0" parTransId="{EF4EF58D-A883-459E-8104-68BA97570F10}" sibTransId="{A32CDB7F-963C-4304-9632-41B25A46076D}"/>
    <dgm:cxn modelId="{580E9819-9022-4D77-B4FE-DDE6F9CC6349}" type="presOf" srcId="{B8A0AC9D-8247-42E5-94CC-C8B12ABEF4FE}" destId="{4456955A-DC66-422C-B985-1F49B5F40480}" srcOrd="0" destOrd="0" presId="urn:microsoft.com/office/officeart/2005/8/layout/pyramid2"/>
    <dgm:cxn modelId="{48C6B5A4-98A7-4128-9590-AA9B3285F8DB}" srcId="{F06FDF44-321F-4C55-954A-0053BAFE0314}" destId="{7C5D0DFC-CBCA-4DBF-9337-86C5683A4D7E}" srcOrd="4" destOrd="0" parTransId="{54AFF319-EF94-4A46-A054-6C9933771606}" sibTransId="{49574D42-9F80-4B5F-BC64-8DA4B8C79CAC}"/>
    <dgm:cxn modelId="{430A6B93-03BC-4D53-BD6B-3E13DB1949A3}" srcId="{F06FDF44-321F-4C55-954A-0053BAFE0314}" destId="{D2DDD8D1-8105-46AB-8200-2ACA43BA6BE7}" srcOrd="0" destOrd="0" parTransId="{5FE0B7F1-D09C-430C-A3D6-C549BD3EC2B1}" sibTransId="{34A33C31-E36B-4A30-8E07-47DE9981FFC8}"/>
    <dgm:cxn modelId="{EB83DACB-6B77-4D5A-810C-077875FD991A}" type="presOf" srcId="{7C5D0DFC-CBCA-4DBF-9337-86C5683A4D7E}" destId="{00E9B102-04DD-406E-AEC7-CE509A9AEF20}" srcOrd="0" destOrd="0" presId="urn:microsoft.com/office/officeart/2005/8/layout/pyramid2"/>
    <dgm:cxn modelId="{DA765D9B-1931-4269-ACEE-01C9737E6788}" srcId="{F06FDF44-321F-4C55-954A-0053BAFE0314}" destId="{1E2356BF-0D2C-4BD6-A891-4F8127B85C51}" srcOrd="1" destOrd="0" parTransId="{03146283-D0D4-414F-B30C-D50760CCF58D}" sibTransId="{5D52A968-4E85-47BD-B43C-909607D4542C}"/>
    <dgm:cxn modelId="{F4D1C98A-EB62-4E53-AF81-2951314B26E9}" type="presOf" srcId="{D2DDD8D1-8105-46AB-8200-2ACA43BA6BE7}" destId="{9354D2B3-8559-4681-B16A-20793AA0BFAD}" srcOrd="0" destOrd="0" presId="urn:microsoft.com/office/officeart/2005/8/layout/pyramid2"/>
    <dgm:cxn modelId="{CADF6084-EFFC-40CA-8D22-0B23D208C997}" type="presOf" srcId="{F06FDF44-321F-4C55-954A-0053BAFE0314}" destId="{8CCFD986-866E-4E31-AF8E-1C416164219C}" srcOrd="0" destOrd="0" presId="urn:microsoft.com/office/officeart/2005/8/layout/pyramid2"/>
    <dgm:cxn modelId="{6B29A98F-330E-4040-8825-3B574353E967}" srcId="{F06FDF44-321F-4C55-954A-0053BAFE0314}" destId="{B4C6FBDE-AADA-4496-A686-5B790147589B}" srcOrd="6" destOrd="0" parTransId="{103D99D3-E7DE-4414-87ED-4AA3A69E0C97}" sibTransId="{04FF7A60-B373-47E1-AF88-FE67471D80EF}"/>
    <dgm:cxn modelId="{C42F15DA-7B8A-4E30-BDD4-A30DC5952FF3}" srcId="{F06FDF44-321F-4C55-954A-0053BAFE0314}" destId="{0E626663-59D2-4AC0-8B57-FF57AA1E0082}" srcOrd="5" destOrd="0" parTransId="{FE19CDB6-EC26-40AC-ADD5-95ECA3B539CC}" sibTransId="{F9F6440B-2110-4CE6-8AB8-561059A50CCB}"/>
    <dgm:cxn modelId="{844CBADC-FC28-42B2-BFF6-79828999E71C}" type="presOf" srcId="{F7FC5684-D272-4DF7-88BC-B75E2FEFB88D}" destId="{048C834C-580C-4753-BD5B-48CA97D57733}" srcOrd="0" destOrd="0" presId="urn:microsoft.com/office/officeart/2005/8/layout/pyramid2"/>
    <dgm:cxn modelId="{49C7CE67-8717-40AE-8C6F-50186E4B1311}" type="presOf" srcId="{B4C6FBDE-AADA-4496-A686-5B790147589B}" destId="{B1F1D22B-F100-4555-A52E-44F01380D4E8}" srcOrd="0" destOrd="0" presId="urn:microsoft.com/office/officeart/2005/8/layout/pyramid2"/>
    <dgm:cxn modelId="{DF280057-3BD6-4C3A-9A0B-2D0D2F5208B5}" srcId="{F06FDF44-321F-4C55-954A-0053BAFE0314}" destId="{5D1AB622-F6DA-4DF3-8AA0-493C96723406}" srcOrd="7" destOrd="0" parTransId="{9D3B5B6C-1B14-41F1-8326-C177777EB8DA}" sibTransId="{0DE0B4C8-EDEE-439E-9671-EC2302202C7A}"/>
    <dgm:cxn modelId="{E0A42AA6-45EE-4B85-A099-ADE16332ADBF}" type="presOf" srcId="{0E626663-59D2-4AC0-8B57-FF57AA1E0082}" destId="{AEABC5D5-7402-4C4D-A84F-82AD8F1836C3}" srcOrd="0" destOrd="0" presId="urn:microsoft.com/office/officeart/2005/8/layout/pyramid2"/>
    <dgm:cxn modelId="{DF60FF3A-F318-4A19-A97A-E3F3FFB5E76B}" srcId="{F06FDF44-321F-4C55-954A-0053BAFE0314}" destId="{F7FC5684-D272-4DF7-88BC-B75E2FEFB88D}" srcOrd="2" destOrd="0" parTransId="{6D490B78-6863-47C1-B93B-E0141DB7037F}" sibTransId="{0C0D027B-E2A2-40C8-9E23-6CCB69074F0D}"/>
    <dgm:cxn modelId="{12EBF4AC-B5A9-42E2-BDAC-B47958E7F129}" type="presOf" srcId="{1E2356BF-0D2C-4BD6-A891-4F8127B85C51}" destId="{2692F419-EB64-4F3A-8720-ACB918C9F518}" srcOrd="0" destOrd="0" presId="urn:microsoft.com/office/officeart/2005/8/layout/pyramid2"/>
    <dgm:cxn modelId="{3AEAD3E0-7667-47B3-B853-0EE5A0C50CF0}" type="presParOf" srcId="{8CCFD986-866E-4E31-AF8E-1C416164219C}" destId="{07E99084-4E96-4A4B-B85D-3910ED8BE742}" srcOrd="0" destOrd="0" presId="urn:microsoft.com/office/officeart/2005/8/layout/pyramid2"/>
    <dgm:cxn modelId="{AD781996-97EA-4DC1-9E79-A29B87B25A04}" type="presParOf" srcId="{8CCFD986-866E-4E31-AF8E-1C416164219C}" destId="{B7649ACE-8A85-4414-8336-C47A0525CDF3}" srcOrd="1" destOrd="0" presId="urn:microsoft.com/office/officeart/2005/8/layout/pyramid2"/>
    <dgm:cxn modelId="{833EBA9F-BE49-469D-A21B-5401233BC571}" type="presParOf" srcId="{B7649ACE-8A85-4414-8336-C47A0525CDF3}" destId="{9354D2B3-8559-4681-B16A-20793AA0BFAD}" srcOrd="0" destOrd="0" presId="urn:microsoft.com/office/officeart/2005/8/layout/pyramid2"/>
    <dgm:cxn modelId="{EC0AA60E-9F9A-47E7-BF5F-C591F9190C21}" type="presParOf" srcId="{B7649ACE-8A85-4414-8336-C47A0525CDF3}" destId="{9D82016F-9190-43EB-89EE-67991459987C}" srcOrd="1" destOrd="0" presId="urn:microsoft.com/office/officeart/2005/8/layout/pyramid2"/>
    <dgm:cxn modelId="{3EB5682C-7683-41F0-B942-A9E202EEA1E1}" type="presParOf" srcId="{B7649ACE-8A85-4414-8336-C47A0525CDF3}" destId="{2692F419-EB64-4F3A-8720-ACB918C9F518}" srcOrd="2" destOrd="0" presId="urn:microsoft.com/office/officeart/2005/8/layout/pyramid2"/>
    <dgm:cxn modelId="{08535853-2CAC-4758-ADAD-4527495F5EB2}" type="presParOf" srcId="{B7649ACE-8A85-4414-8336-C47A0525CDF3}" destId="{BA43CB6E-999A-4B18-B5C4-34CF8A16CBE0}" srcOrd="3" destOrd="0" presId="urn:microsoft.com/office/officeart/2005/8/layout/pyramid2"/>
    <dgm:cxn modelId="{7DA2AF10-ABA0-4954-9341-CB75582A9059}" type="presParOf" srcId="{B7649ACE-8A85-4414-8336-C47A0525CDF3}" destId="{048C834C-580C-4753-BD5B-48CA97D57733}" srcOrd="4" destOrd="0" presId="urn:microsoft.com/office/officeart/2005/8/layout/pyramid2"/>
    <dgm:cxn modelId="{81356A81-C6CC-4608-AB44-8141E7C1F489}" type="presParOf" srcId="{B7649ACE-8A85-4414-8336-C47A0525CDF3}" destId="{6A97AE80-7155-4F47-82FB-D39AB310B5C3}" srcOrd="5" destOrd="0" presId="urn:microsoft.com/office/officeart/2005/8/layout/pyramid2"/>
    <dgm:cxn modelId="{278F11E5-32F3-4C63-AD82-3F5C67E932E6}" type="presParOf" srcId="{B7649ACE-8A85-4414-8336-C47A0525CDF3}" destId="{4456955A-DC66-422C-B985-1F49B5F40480}" srcOrd="6" destOrd="0" presId="urn:microsoft.com/office/officeart/2005/8/layout/pyramid2"/>
    <dgm:cxn modelId="{68AD03E0-3C1B-41DB-AC22-CAA58EAB5C27}" type="presParOf" srcId="{B7649ACE-8A85-4414-8336-C47A0525CDF3}" destId="{581D148C-936F-4AA6-8179-A97EB280A8A3}" srcOrd="7" destOrd="0" presId="urn:microsoft.com/office/officeart/2005/8/layout/pyramid2"/>
    <dgm:cxn modelId="{A0932975-6ED1-4AF2-9AE4-17D636139231}" type="presParOf" srcId="{B7649ACE-8A85-4414-8336-C47A0525CDF3}" destId="{00E9B102-04DD-406E-AEC7-CE509A9AEF20}" srcOrd="8" destOrd="0" presId="urn:microsoft.com/office/officeart/2005/8/layout/pyramid2"/>
    <dgm:cxn modelId="{99DB13AC-7281-450B-B1C0-334E3235CCAC}" type="presParOf" srcId="{B7649ACE-8A85-4414-8336-C47A0525CDF3}" destId="{C32647CF-60A3-48DE-932D-F0DF71DA761A}" srcOrd="9" destOrd="0" presId="urn:microsoft.com/office/officeart/2005/8/layout/pyramid2"/>
    <dgm:cxn modelId="{F50C28A9-6517-4E17-9404-3EFC346B86BE}" type="presParOf" srcId="{B7649ACE-8A85-4414-8336-C47A0525CDF3}" destId="{AEABC5D5-7402-4C4D-A84F-82AD8F1836C3}" srcOrd="10" destOrd="0" presId="urn:microsoft.com/office/officeart/2005/8/layout/pyramid2"/>
    <dgm:cxn modelId="{99AF9FA4-A65A-4524-8CDC-2B1A38D628C8}" type="presParOf" srcId="{B7649ACE-8A85-4414-8336-C47A0525CDF3}" destId="{D4E97492-9C6A-467E-8B5F-8EF4DEDC8098}" srcOrd="11" destOrd="0" presId="urn:microsoft.com/office/officeart/2005/8/layout/pyramid2"/>
    <dgm:cxn modelId="{97998234-DF29-4628-B82E-86ABBE4A3307}" type="presParOf" srcId="{B7649ACE-8A85-4414-8336-C47A0525CDF3}" destId="{B1F1D22B-F100-4555-A52E-44F01380D4E8}" srcOrd="12" destOrd="0" presId="urn:microsoft.com/office/officeart/2005/8/layout/pyramid2"/>
    <dgm:cxn modelId="{3084B73A-6CA2-4ABF-AD69-7C9E8BCCB801}" type="presParOf" srcId="{B7649ACE-8A85-4414-8336-C47A0525CDF3}" destId="{84F77E72-C6B5-497D-AEEB-65899D860669}" srcOrd="13" destOrd="0" presId="urn:microsoft.com/office/officeart/2005/8/layout/pyramid2"/>
    <dgm:cxn modelId="{7956DB86-089F-4536-A726-03D5A987210D}" type="presParOf" srcId="{B7649ACE-8A85-4414-8336-C47A0525CDF3}" destId="{DF0DC5B9-80BE-4163-A687-E3A817C22F08}" srcOrd="14" destOrd="0" presId="urn:microsoft.com/office/officeart/2005/8/layout/pyramid2"/>
    <dgm:cxn modelId="{51B94A5B-D767-4ABE-99CC-FEC64398EF7F}" type="presParOf" srcId="{B7649ACE-8A85-4414-8336-C47A0525CDF3}" destId="{3D7CD54D-EC4E-45B3-B460-93F8CEDF0ED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FAF68-6046-4A2B-872B-A3317C05469D}" type="doc">
      <dgm:prSet loTypeId="urn:microsoft.com/office/officeart/2005/8/layout/hierarchy2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421DB0-A2DE-4C75-94BB-3D24DAF0ED03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СТЕРЕОТИПИИ</a:t>
          </a:r>
          <a:endParaRPr lang="ru-RU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C56A0E-4FC5-4CF1-A645-7E84DF39D495}" type="parTrans" cxnId="{D6F993B8-CF4E-47C5-84B6-F2FC5FEC4D42}">
      <dgm:prSet/>
      <dgm:spPr/>
      <dgm:t>
        <a:bodyPr/>
        <a:lstStyle/>
        <a:p>
          <a:endParaRPr lang="ru-RU"/>
        </a:p>
      </dgm:t>
    </dgm:pt>
    <dgm:pt modelId="{797695A7-4D39-4DDE-A17D-3B467871761D}" type="sibTrans" cxnId="{D6F993B8-CF4E-47C5-84B6-F2FC5FEC4D42}">
      <dgm:prSet/>
      <dgm:spPr/>
      <dgm:t>
        <a:bodyPr/>
        <a:lstStyle/>
        <a:p>
          <a:endParaRPr lang="ru-RU"/>
        </a:p>
      </dgm:t>
    </dgm:pt>
    <dgm:pt modelId="{2EE45A34-14E8-45F5-98CD-949EC4F02B8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СЕНСОРНЫЕ</a:t>
          </a:r>
          <a:endParaRPr lang="ru-RU" sz="18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784A707B-DC06-44F0-B5F1-F228EE687F77}" type="parTrans" cxnId="{ABBAD066-21AA-49D2-962D-708877C908F1}">
      <dgm:prSet/>
      <dgm:spPr/>
      <dgm:t>
        <a:bodyPr/>
        <a:lstStyle/>
        <a:p>
          <a:endParaRPr lang="ru-RU"/>
        </a:p>
      </dgm:t>
    </dgm:pt>
    <dgm:pt modelId="{DB2C67AC-BCE2-407A-B221-F4607811D7A7}" type="sibTrans" cxnId="{ABBAD066-21AA-49D2-962D-708877C908F1}">
      <dgm:prSet/>
      <dgm:spPr/>
      <dgm:t>
        <a:bodyPr/>
        <a:lstStyle/>
        <a:p>
          <a:endParaRPr lang="ru-RU"/>
        </a:p>
      </dgm:t>
    </dgm:pt>
    <dgm:pt modelId="{303820E6-A250-4AE6-B1AD-724F67D39B3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-ритмические надавливания на глазное яблоко;</a:t>
          </a:r>
        </a:p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кружение на руках у взрослого;</a:t>
          </a:r>
        </a:p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-качание на качелях. 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CAF038-23C3-4831-9B32-432F957E1ADD}" type="parTrans" cxnId="{890F0F57-499B-4A70-AFAA-E31E4B0432DA}">
      <dgm:prSet/>
      <dgm:spPr/>
      <dgm:t>
        <a:bodyPr/>
        <a:lstStyle/>
        <a:p>
          <a:endParaRPr lang="ru-RU"/>
        </a:p>
      </dgm:t>
    </dgm:pt>
    <dgm:pt modelId="{E59178E9-3F42-4194-80E4-F2A5207EFCF3}" type="sibTrans" cxnId="{890F0F57-499B-4A70-AFAA-E31E4B0432DA}">
      <dgm:prSet/>
      <dgm:spPr/>
      <dgm:t>
        <a:bodyPr/>
        <a:lstStyle/>
        <a:p>
          <a:endParaRPr lang="ru-RU"/>
        </a:p>
      </dgm:t>
    </dgm:pt>
    <dgm:pt modelId="{E87A142F-24E3-4E6A-A5BC-510FFAE78D6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РЕЧЕВЫЕ</a:t>
          </a:r>
          <a:endParaRPr lang="ru-RU" sz="18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E507D605-5CF9-4247-B83C-023AB7F530CD}" type="parTrans" cxnId="{DC331DC2-A966-4B6C-AD3E-9397CDCDB7A9}">
      <dgm:prSet/>
      <dgm:spPr/>
      <dgm:t>
        <a:bodyPr/>
        <a:lstStyle/>
        <a:p>
          <a:endParaRPr lang="ru-RU"/>
        </a:p>
      </dgm:t>
    </dgm:pt>
    <dgm:pt modelId="{834E042B-B710-4456-A670-C13F1A1BFC59}" type="sibTrans" cxnId="{DC331DC2-A966-4B6C-AD3E-9397CDCDB7A9}">
      <dgm:prSet/>
      <dgm:spPr/>
      <dgm:t>
        <a:bodyPr/>
        <a:lstStyle/>
        <a:p>
          <a:endParaRPr lang="ru-RU"/>
        </a:p>
      </dgm:t>
    </dgm:pt>
    <dgm:pt modelId="{1EE796E8-1B07-433E-A94E-16B8716744D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многократное, бессмысленное повторение слов, фраз, звукосочетаний.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EB73D03-25D8-44CB-854C-D09749F918FA}" type="parTrans" cxnId="{ABCE064D-F626-44C9-B0D7-586FF145A46A}">
      <dgm:prSet/>
      <dgm:spPr/>
      <dgm:t>
        <a:bodyPr/>
        <a:lstStyle/>
        <a:p>
          <a:endParaRPr lang="ru-RU"/>
        </a:p>
      </dgm:t>
    </dgm:pt>
    <dgm:pt modelId="{629E3B72-61A5-432E-8975-AA500D5102F2}" type="sibTrans" cxnId="{ABCE064D-F626-44C9-B0D7-586FF145A46A}">
      <dgm:prSet/>
      <dgm:spPr/>
      <dgm:t>
        <a:bodyPr/>
        <a:lstStyle/>
        <a:p>
          <a:endParaRPr lang="ru-RU"/>
        </a:p>
      </dgm:t>
    </dgm:pt>
    <dgm:pt modelId="{4284A822-E9F9-4268-9D94-730610B7944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МОТОРНЫЕ</a:t>
          </a:r>
          <a:endParaRPr lang="ru-RU" sz="18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54E94EB2-6690-4A35-A017-18EAC4092FC7}" type="parTrans" cxnId="{9A73FF09-4B4A-4D12-B98E-800766494CB8}">
      <dgm:prSet/>
      <dgm:spPr/>
      <dgm:t>
        <a:bodyPr/>
        <a:lstStyle/>
        <a:p>
          <a:endParaRPr lang="ru-RU"/>
        </a:p>
      </dgm:t>
    </dgm:pt>
    <dgm:pt modelId="{EC23FD3A-D396-4DBB-ABCE-58DA7427EDFE}" type="sibTrans" cxnId="{9A73FF09-4B4A-4D12-B98E-800766494CB8}">
      <dgm:prSet/>
      <dgm:spPr/>
      <dgm:t>
        <a:bodyPr/>
        <a:lstStyle/>
        <a:p>
          <a:endParaRPr lang="ru-RU"/>
        </a:p>
      </dgm:t>
    </dgm:pt>
    <dgm:pt modelId="{4C6F7CC0-7240-4FDE-85E9-806D3448AA1B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раскачивания;</a:t>
          </a:r>
        </a:p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потряхивание руками;</a:t>
          </a:r>
        </a:p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прыжки;</a:t>
          </a:r>
        </a:p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пробежки;</a:t>
          </a:r>
        </a:p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однообразные манипуляции с предметами т.п..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C28A884-868D-447F-8E85-147C08300104}" type="parTrans" cxnId="{300F36A9-509B-43EF-9235-573AD01B5ED8}">
      <dgm:prSet/>
      <dgm:spPr/>
      <dgm:t>
        <a:bodyPr/>
        <a:lstStyle/>
        <a:p>
          <a:endParaRPr lang="ru-RU"/>
        </a:p>
      </dgm:t>
    </dgm:pt>
    <dgm:pt modelId="{E6BE5E7B-3166-42EC-B694-3CE78735ADE6}" type="sibTrans" cxnId="{300F36A9-509B-43EF-9235-573AD01B5ED8}">
      <dgm:prSet/>
      <dgm:spPr/>
      <dgm:t>
        <a:bodyPr/>
        <a:lstStyle/>
        <a:p>
          <a:endParaRPr lang="ru-RU"/>
        </a:p>
      </dgm:t>
    </dgm:pt>
    <dgm:pt modelId="{E561140A-16E9-41D8-9E2D-5F3F23C04B18}" type="pres">
      <dgm:prSet presAssocID="{8D6FAF68-6046-4A2B-872B-A3317C0546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BF187-A507-42DD-9BAA-16C9E9B84884}" type="pres">
      <dgm:prSet presAssocID="{DF421DB0-A2DE-4C75-94BB-3D24DAF0ED03}" presName="root1" presStyleCnt="0"/>
      <dgm:spPr/>
      <dgm:t>
        <a:bodyPr/>
        <a:lstStyle/>
        <a:p>
          <a:endParaRPr lang="ru-RU"/>
        </a:p>
      </dgm:t>
    </dgm:pt>
    <dgm:pt modelId="{2FE70166-3C37-407D-BBBB-F237D1D813D6}" type="pres">
      <dgm:prSet presAssocID="{DF421DB0-A2DE-4C75-94BB-3D24DAF0ED03}" presName="LevelOneTextNode" presStyleLbl="node0" presStyleIdx="0" presStyleCnt="1" custScaleX="92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F022DA-856B-4DFE-8E34-0F253A5DD1A2}" type="pres">
      <dgm:prSet presAssocID="{DF421DB0-A2DE-4C75-94BB-3D24DAF0ED03}" presName="level2hierChild" presStyleCnt="0"/>
      <dgm:spPr/>
      <dgm:t>
        <a:bodyPr/>
        <a:lstStyle/>
        <a:p>
          <a:endParaRPr lang="ru-RU"/>
        </a:p>
      </dgm:t>
    </dgm:pt>
    <dgm:pt modelId="{749D0F62-35C5-4D9F-A03A-02B0A968839B}" type="pres">
      <dgm:prSet presAssocID="{54E94EB2-6690-4A35-A017-18EAC4092FC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2A4FD07-3E09-4346-A98C-9216E95AACB8}" type="pres">
      <dgm:prSet presAssocID="{54E94EB2-6690-4A35-A017-18EAC4092FC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AEFA819-01DB-4684-89D1-D91B861E0F5E}" type="pres">
      <dgm:prSet presAssocID="{4284A822-E9F9-4268-9D94-730610B79449}" presName="root2" presStyleCnt="0"/>
      <dgm:spPr/>
      <dgm:t>
        <a:bodyPr/>
        <a:lstStyle/>
        <a:p>
          <a:endParaRPr lang="ru-RU"/>
        </a:p>
      </dgm:t>
    </dgm:pt>
    <dgm:pt modelId="{05BCAFAC-FCD9-451B-A0A2-77155B685DD6}" type="pres">
      <dgm:prSet presAssocID="{4284A822-E9F9-4268-9D94-730610B7944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12A58-5FDB-44A1-8A69-9F99A6A18F08}" type="pres">
      <dgm:prSet presAssocID="{4284A822-E9F9-4268-9D94-730610B79449}" presName="level3hierChild" presStyleCnt="0"/>
      <dgm:spPr/>
      <dgm:t>
        <a:bodyPr/>
        <a:lstStyle/>
        <a:p>
          <a:endParaRPr lang="ru-RU"/>
        </a:p>
      </dgm:t>
    </dgm:pt>
    <dgm:pt modelId="{AD03FC81-A83F-49D0-8878-A8ECCEE029C0}" type="pres">
      <dgm:prSet presAssocID="{9C28A884-868D-447F-8E85-147C08300104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98C896DA-79C2-41E3-A3E5-664852EE0B4A}" type="pres">
      <dgm:prSet presAssocID="{9C28A884-868D-447F-8E85-147C08300104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86AEC84-9B79-4677-9449-1DF9E6AEF367}" type="pres">
      <dgm:prSet presAssocID="{4C6F7CC0-7240-4FDE-85E9-806D3448AA1B}" presName="root2" presStyleCnt="0"/>
      <dgm:spPr/>
      <dgm:t>
        <a:bodyPr/>
        <a:lstStyle/>
        <a:p>
          <a:endParaRPr lang="ru-RU"/>
        </a:p>
      </dgm:t>
    </dgm:pt>
    <dgm:pt modelId="{CC767782-493F-4091-993B-3E138B2630C8}" type="pres">
      <dgm:prSet presAssocID="{4C6F7CC0-7240-4FDE-85E9-806D3448AA1B}" presName="LevelTwoTextNode" presStyleLbl="node3" presStyleIdx="0" presStyleCnt="3" custScaleX="117617" custScaleY="144313" custLinFactNeighborX="-1512" custLinFactNeighborY="-33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6A119E-45DB-4584-AEAA-3F960FF54078}" type="pres">
      <dgm:prSet presAssocID="{4C6F7CC0-7240-4FDE-85E9-806D3448AA1B}" presName="level3hierChild" presStyleCnt="0"/>
      <dgm:spPr/>
      <dgm:t>
        <a:bodyPr/>
        <a:lstStyle/>
        <a:p>
          <a:endParaRPr lang="ru-RU"/>
        </a:p>
      </dgm:t>
    </dgm:pt>
    <dgm:pt modelId="{FD4F63F3-3234-4EA0-9397-A466536133C5}" type="pres">
      <dgm:prSet presAssocID="{784A707B-DC06-44F0-B5F1-F228EE687F7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1EBA7B6-3712-4DA6-8FE1-5A3C989961BC}" type="pres">
      <dgm:prSet presAssocID="{784A707B-DC06-44F0-B5F1-F228EE687F7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EF9E269-129B-468A-9B4D-F98358DC4EC8}" type="pres">
      <dgm:prSet presAssocID="{2EE45A34-14E8-45F5-98CD-949EC4F02B8D}" presName="root2" presStyleCnt="0"/>
      <dgm:spPr/>
      <dgm:t>
        <a:bodyPr/>
        <a:lstStyle/>
        <a:p>
          <a:endParaRPr lang="ru-RU"/>
        </a:p>
      </dgm:t>
    </dgm:pt>
    <dgm:pt modelId="{7CA1C586-1CC4-4BC0-947B-CDB4E3EA087C}" type="pres">
      <dgm:prSet presAssocID="{2EE45A34-14E8-45F5-98CD-949EC4F02B8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D8086-DB25-4456-9752-D8AA064B0A9D}" type="pres">
      <dgm:prSet presAssocID="{2EE45A34-14E8-45F5-98CD-949EC4F02B8D}" presName="level3hierChild" presStyleCnt="0"/>
      <dgm:spPr/>
      <dgm:t>
        <a:bodyPr/>
        <a:lstStyle/>
        <a:p>
          <a:endParaRPr lang="ru-RU"/>
        </a:p>
      </dgm:t>
    </dgm:pt>
    <dgm:pt modelId="{876DA577-1122-4D3B-AAB5-CD11047536DA}" type="pres">
      <dgm:prSet presAssocID="{74CAF038-23C3-4831-9B32-432F957E1ADD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8F4F8918-1BF8-4373-BA5E-0F437182AF17}" type="pres">
      <dgm:prSet presAssocID="{74CAF038-23C3-4831-9B32-432F957E1ADD}" presName="connTx" presStyleLbl="parChTrans1D3" presStyleIdx="1" presStyleCnt="3"/>
      <dgm:spPr/>
      <dgm:t>
        <a:bodyPr/>
        <a:lstStyle/>
        <a:p>
          <a:endParaRPr lang="ru-RU"/>
        </a:p>
      </dgm:t>
    </dgm:pt>
    <dgm:pt modelId="{B8FAE251-5D9A-45A7-884F-44C5CE542D9C}" type="pres">
      <dgm:prSet presAssocID="{303820E6-A250-4AE6-B1AD-724F67D39B33}" presName="root2" presStyleCnt="0"/>
      <dgm:spPr/>
      <dgm:t>
        <a:bodyPr/>
        <a:lstStyle/>
        <a:p>
          <a:endParaRPr lang="ru-RU"/>
        </a:p>
      </dgm:t>
    </dgm:pt>
    <dgm:pt modelId="{26A3112E-79C5-4621-951B-1D9F8320E2EE}" type="pres">
      <dgm:prSet presAssocID="{303820E6-A250-4AE6-B1AD-724F67D39B33}" presName="LevelTwoTextNode" presStyleLbl="node3" presStyleIdx="1" presStyleCnt="3" custScaleX="119538" custScaleY="137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7311D0-49AB-4F3D-B0C2-C893A57BE4C2}" type="pres">
      <dgm:prSet presAssocID="{303820E6-A250-4AE6-B1AD-724F67D39B33}" presName="level3hierChild" presStyleCnt="0"/>
      <dgm:spPr/>
      <dgm:t>
        <a:bodyPr/>
        <a:lstStyle/>
        <a:p>
          <a:endParaRPr lang="ru-RU"/>
        </a:p>
      </dgm:t>
    </dgm:pt>
    <dgm:pt modelId="{A06C8E19-6121-4CB5-862E-248C61367392}" type="pres">
      <dgm:prSet presAssocID="{E507D605-5CF9-4247-B83C-023AB7F530C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6EBBCC2-7323-497A-83BE-CB98C30E00B6}" type="pres">
      <dgm:prSet presAssocID="{E507D605-5CF9-4247-B83C-023AB7F530C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2393AE5-C8E5-4C0B-B3BE-3D1BA2B2474C}" type="pres">
      <dgm:prSet presAssocID="{E87A142F-24E3-4E6A-A5BC-510FFAE78D69}" presName="root2" presStyleCnt="0"/>
      <dgm:spPr/>
      <dgm:t>
        <a:bodyPr/>
        <a:lstStyle/>
        <a:p>
          <a:endParaRPr lang="ru-RU"/>
        </a:p>
      </dgm:t>
    </dgm:pt>
    <dgm:pt modelId="{BF68B03D-B9EF-4B21-98B6-FD0D68118DC0}" type="pres">
      <dgm:prSet presAssocID="{E87A142F-24E3-4E6A-A5BC-510FFAE78D69}" presName="LevelTwoTextNode" presStyleLbl="node2" presStyleIdx="2" presStyleCnt="3" custLinFactNeighborX="-853" custLinFactNeighborY="23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A2378-EEC0-4A9D-BB4C-4FED89CA61E1}" type="pres">
      <dgm:prSet presAssocID="{E87A142F-24E3-4E6A-A5BC-510FFAE78D69}" presName="level3hierChild" presStyleCnt="0"/>
      <dgm:spPr/>
      <dgm:t>
        <a:bodyPr/>
        <a:lstStyle/>
        <a:p>
          <a:endParaRPr lang="ru-RU"/>
        </a:p>
      </dgm:t>
    </dgm:pt>
    <dgm:pt modelId="{1EE38902-182C-49B9-A240-DBDDA56F1409}" type="pres">
      <dgm:prSet presAssocID="{6EB73D03-25D8-44CB-854C-D09749F918FA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00F1622-56DF-4E7E-80C2-B7528D3B3EC7}" type="pres">
      <dgm:prSet presAssocID="{6EB73D03-25D8-44CB-854C-D09749F918FA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473F534-2C2A-400F-8D50-2CFFAB33068F}" type="pres">
      <dgm:prSet presAssocID="{1EE796E8-1B07-433E-A94E-16B8716744DD}" presName="root2" presStyleCnt="0"/>
      <dgm:spPr/>
      <dgm:t>
        <a:bodyPr/>
        <a:lstStyle/>
        <a:p>
          <a:endParaRPr lang="ru-RU"/>
        </a:p>
      </dgm:t>
    </dgm:pt>
    <dgm:pt modelId="{A893EB59-F887-462E-B034-36CF134473BE}" type="pres">
      <dgm:prSet presAssocID="{1EE796E8-1B07-433E-A94E-16B8716744DD}" presName="LevelTwoTextNode" presStyleLbl="node3" presStyleIdx="2" presStyleCnt="3" custScaleX="124422" custLinFactNeighborX="-4752" custLinFactNeighborY="49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C9CCE6-4F35-47EB-BE78-5AC99A047AC7}" type="pres">
      <dgm:prSet presAssocID="{1EE796E8-1B07-433E-A94E-16B8716744DD}" presName="level3hierChild" presStyleCnt="0"/>
      <dgm:spPr/>
      <dgm:t>
        <a:bodyPr/>
        <a:lstStyle/>
        <a:p>
          <a:endParaRPr lang="ru-RU"/>
        </a:p>
      </dgm:t>
    </dgm:pt>
  </dgm:ptLst>
  <dgm:cxnLst>
    <dgm:cxn modelId="{D6F993B8-CF4E-47C5-84B6-F2FC5FEC4D42}" srcId="{8D6FAF68-6046-4A2B-872B-A3317C05469D}" destId="{DF421DB0-A2DE-4C75-94BB-3D24DAF0ED03}" srcOrd="0" destOrd="0" parTransId="{1AC56A0E-4FC5-4CF1-A645-7E84DF39D495}" sibTransId="{797695A7-4D39-4DDE-A17D-3B467871761D}"/>
    <dgm:cxn modelId="{28B4B050-FC55-487B-B800-765A9F7DBDC7}" type="presOf" srcId="{9C28A884-868D-447F-8E85-147C08300104}" destId="{98C896DA-79C2-41E3-A3E5-664852EE0B4A}" srcOrd="1" destOrd="0" presId="urn:microsoft.com/office/officeart/2005/8/layout/hierarchy2"/>
    <dgm:cxn modelId="{EE0DAD07-5B6D-4F56-AE63-DFE2DD359BE5}" type="presOf" srcId="{2EE45A34-14E8-45F5-98CD-949EC4F02B8D}" destId="{7CA1C586-1CC4-4BC0-947B-CDB4E3EA087C}" srcOrd="0" destOrd="0" presId="urn:microsoft.com/office/officeart/2005/8/layout/hierarchy2"/>
    <dgm:cxn modelId="{B4A6E75D-2F33-4510-923C-1788E8FC0BD7}" type="presOf" srcId="{E87A142F-24E3-4E6A-A5BC-510FFAE78D69}" destId="{BF68B03D-B9EF-4B21-98B6-FD0D68118DC0}" srcOrd="0" destOrd="0" presId="urn:microsoft.com/office/officeart/2005/8/layout/hierarchy2"/>
    <dgm:cxn modelId="{0793C29D-72EF-47C5-96FE-278257386439}" type="presOf" srcId="{6EB73D03-25D8-44CB-854C-D09749F918FA}" destId="{400F1622-56DF-4E7E-80C2-B7528D3B3EC7}" srcOrd="1" destOrd="0" presId="urn:microsoft.com/office/officeart/2005/8/layout/hierarchy2"/>
    <dgm:cxn modelId="{B8007516-1A62-49A0-A5CD-06E95A56196E}" type="presOf" srcId="{303820E6-A250-4AE6-B1AD-724F67D39B33}" destId="{26A3112E-79C5-4621-951B-1D9F8320E2EE}" srcOrd="0" destOrd="0" presId="urn:microsoft.com/office/officeart/2005/8/layout/hierarchy2"/>
    <dgm:cxn modelId="{1824F40F-2E49-4B23-B3CF-A41C435FE5CD}" type="presOf" srcId="{1EE796E8-1B07-433E-A94E-16B8716744DD}" destId="{A893EB59-F887-462E-B034-36CF134473BE}" srcOrd="0" destOrd="0" presId="urn:microsoft.com/office/officeart/2005/8/layout/hierarchy2"/>
    <dgm:cxn modelId="{A3DF6B1A-F720-4996-ABCA-EEF65E679930}" type="presOf" srcId="{54E94EB2-6690-4A35-A017-18EAC4092FC7}" destId="{A2A4FD07-3E09-4346-A98C-9216E95AACB8}" srcOrd="1" destOrd="0" presId="urn:microsoft.com/office/officeart/2005/8/layout/hierarchy2"/>
    <dgm:cxn modelId="{AA7961FA-DA08-4F8B-8C00-1D03F753FCE5}" type="presOf" srcId="{74CAF038-23C3-4831-9B32-432F957E1ADD}" destId="{876DA577-1122-4D3B-AAB5-CD11047536DA}" srcOrd="0" destOrd="0" presId="urn:microsoft.com/office/officeart/2005/8/layout/hierarchy2"/>
    <dgm:cxn modelId="{1677D24C-3F0B-49DE-9942-822293AA01AF}" type="presOf" srcId="{DF421DB0-A2DE-4C75-94BB-3D24DAF0ED03}" destId="{2FE70166-3C37-407D-BBBB-F237D1D813D6}" srcOrd="0" destOrd="0" presId="urn:microsoft.com/office/officeart/2005/8/layout/hierarchy2"/>
    <dgm:cxn modelId="{BC34085B-0C5E-4B20-AE39-776B018101F2}" type="presOf" srcId="{E507D605-5CF9-4247-B83C-023AB7F530CD}" destId="{A06C8E19-6121-4CB5-862E-248C61367392}" srcOrd="0" destOrd="0" presId="urn:microsoft.com/office/officeart/2005/8/layout/hierarchy2"/>
    <dgm:cxn modelId="{300F36A9-509B-43EF-9235-573AD01B5ED8}" srcId="{4284A822-E9F9-4268-9D94-730610B79449}" destId="{4C6F7CC0-7240-4FDE-85E9-806D3448AA1B}" srcOrd="0" destOrd="0" parTransId="{9C28A884-868D-447F-8E85-147C08300104}" sibTransId="{E6BE5E7B-3166-42EC-B694-3CE78735ADE6}"/>
    <dgm:cxn modelId="{1EDF03D9-592E-4D67-89AD-3177976EB97E}" type="presOf" srcId="{784A707B-DC06-44F0-B5F1-F228EE687F77}" destId="{FD4F63F3-3234-4EA0-9397-A466536133C5}" srcOrd="0" destOrd="0" presId="urn:microsoft.com/office/officeart/2005/8/layout/hierarchy2"/>
    <dgm:cxn modelId="{DC331DC2-A966-4B6C-AD3E-9397CDCDB7A9}" srcId="{DF421DB0-A2DE-4C75-94BB-3D24DAF0ED03}" destId="{E87A142F-24E3-4E6A-A5BC-510FFAE78D69}" srcOrd="2" destOrd="0" parTransId="{E507D605-5CF9-4247-B83C-023AB7F530CD}" sibTransId="{834E042B-B710-4456-A670-C13F1A1BFC59}"/>
    <dgm:cxn modelId="{ABCE064D-F626-44C9-B0D7-586FF145A46A}" srcId="{E87A142F-24E3-4E6A-A5BC-510FFAE78D69}" destId="{1EE796E8-1B07-433E-A94E-16B8716744DD}" srcOrd="0" destOrd="0" parTransId="{6EB73D03-25D8-44CB-854C-D09749F918FA}" sibTransId="{629E3B72-61A5-432E-8975-AA500D5102F2}"/>
    <dgm:cxn modelId="{A4E42743-9725-4E58-9D0C-11E22B3C2A6A}" type="presOf" srcId="{4C6F7CC0-7240-4FDE-85E9-806D3448AA1B}" destId="{CC767782-493F-4091-993B-3E138B2630C8}" srcOrd="0" destOrd="0" presId="urn:microsoft.com/office/officeart/2005/8/layout/hierarchy2"/>
    <dgm:cxn modelId="{6FC6120B-5AA2-4D64-A132-0D82F70CB7DC}" type="presOf" srcId="{784A707B-DC06-44F0-B5F1-F228EE687F77}" destId="{B1EBA7B6-3712-4DA6-8FE1-5A3C989961BC}" srcOrd="1" destOrd="0" presId="urn:microsoft.com/office/officeart/2005/8/layout/hierarchy2"/>
    <dgm:cxn modelId="{890F0F57-499B-4A70-AFAA-E31E4B0432DA}" srcId="{2EE45A34-14E8-45F5-98CD-949EC4F02B8D}" destId="{303820E6-A250-4AE6-B1AD-724F67D39B33}" srcOrd="0" destOrd="0" parTransId="{74CAF038-23C3-4831-9B32-432F957E1ADD}" sibTransId="{E59178E9-3F42-4194-80E4-F2A5207EFCF3}"/>
    <dgm:cxn modelId="{8CF3B864-7429-4719-BD2D-0E3170EEAAD6}" type="presOf" srcId="{8D6FAF68-6046-4A2B-872B-A3317C05469D}" destId="{E561140A-16E9-41D8-9E2D-5F3F23C04B18}" srcOrd="0" destOrd="0" presId="urn:microsoft.com/office/officeart/2005/8/layout/hierarchy2"/>
    <dgm:cxn modelId="{9A73FF09-4B4A-4D12-B98E-800766494CB8}" srcId="{DF421DB0-A2DE-4C75-94BB-3D24DAF0ED03}" destId="{4284A822-E9F9-4268-9D94-730610B79449}" srcOrd="0" destOrd="0" parTransId="{54E94EB2-6690-4A35-A017-18EAC4092FC7}" sibTransId="{EC23FD3A-D396-4DBB-ABCE-58DA7427EDFE}"/>
    <dgm:cxn modelId="{B65AAB21-D205-41D4-BC04-1623E500EC26}" type="presOf" srcId="{E507D605-5CF9-4247-B83C-023AB7F530CD}" destId="{26EBBCC2-7323-497A-83BE-CB98C30E00B6}" srcOrd="1" destOrd="0" presId="urn:microsoft.com/office/officeart/2005/8/layout/hierarchy2"/>
    <dgm:cxn modelId="{ABBAD066-21AA-49D2-962D-708877C908F1}" srcId="{DF421DB0-A2DE-4C75-94BB-3D24DAF0ED03}" destId="{2EE45A34-14E8-45F5-98CD-949EC4F02B8D}" srcOrd="1" destOrd="0" parTransId="{784A707B-DC06-44F0-B5F1-F228EE687F77}" sibTransId="{DB2C67AC-BCE2-407A-B221-F4607811D7A7}"/>
    <dgm:cxn modelId="{34B4CCCB-DD57-40A4-9593-8010C56817D2}" type="presOf" srcId="{54E94EB2-6690-4A35-A017-18EAC4092FC7}" destId="{749D0F62-35C5-4D9F-A03A-02B0A968839B}" srcOrd="0" destOrd="0" presId="urn:microsoft.com/office/officeart/2005/8/layout/hierarchy2"/>
    <dgm:cxn modelId="{7FBA21FA-8806-4223-869F-934C42D2A883}" type="presOf" srcId="{6EB73D03-25D8-44CB-854C-D09749F918FA}" destId="{1EE38902-182C-49B9-A240-DBDDA56F1409}" srcOrd="0" destOrd="0" presId="urn:microsoft.com/office/officeart/2005/8/layout/hierarchy2"/>
    <dgm:cxn modelId="{C29E20D8-8AF6-42E0-85D4-A3CA4F58324D}" type="presOf" srcId="{74CAF038-23C3-4831-9B32-432F957E1ADD}" destId="{8F4F8918-1BF8-4373-BA5E-0F437182AF17}" srcOrd="1" destOrd="0" presId="urn:microsoft.com/office/officeart/2005/8/layout/hierarchy2"/>
    <dgm:cxn modelId="{B2B1B7BC-0CF0-4AF3-B0C0-C0B6E3D33FD3}" type="presOf" srcId="{9C28A884-868D-447F-8E85-147C08300104}" destId="{AD03FC81-A83F-49D0-8878-A8ECCEE029C0}" srcOrd="0" destOrd="0" presId="urn:microsoft.com/office/officeart/2005/8/layout/hierarchy2"/>
    <dgm:cxn modelId="{2D4A487C-C6A6-40FF-95F3-04D560BDD357}" type="presOf" srcId="{4284A822-E9F9-4268-9D94-730610B79449}" destId="{05BCAFAC-FCD9-451B-A0A2-77155B685DD6}" srcOrd="0" destOrd="0" presId="urn:microsoft.com/office/officeart/2005/8/layout/hierarchy2"/>
    <dgm:cxn modelId="{B83866E5-7B75-4841-86AF-76039193DD17}" type="presParOf" srcId="{E561140A-16E9-41D8-9E2D-5F3F23C04B18}" destId="{7A0BF187-A507-42DD-9BAA-16C9E9B84884}" srcOrd="0" destOrd="0" presId="urn:microsoft.com/office/officeart/2005/8/layout/hierarchy2"/>
    <dgm:cxn modelId="{9F6D9F0E-4570-4033-9B09-646159CCE9F5}" type="presParOf" srcId="{7A0BF187-A507-42DD-9BAA-16C9E9B84884}" destId="{2FE70166-3C37-407D-BBBB-F237D1D813D6}" srcOrd="0" destOrd="0" presId="urn:microsoft.com/office/officeart/2005/8/layout/hierarchy2"/>
    <dgm:cxn modelId="{5A4C4BA0-2D9B-488C-889B-EEBC4BA1D01D}" type="presParOf" srcId="{7A0BF187-A507-42DD-9BAA-16C9E9B84884}" destId="{DEF022DA-856B-4DFE-8E34-0F253A5DD1A2}" srcOrd="1" destOrd="0" presId="urn:microsoft.com/office/officeart/2005/8/layout/hierarchy2"/>
    <dgm:cxn modelId="{A264BB8E-31D6-4AB2-9E21-F454CD415271}" type="presParOf" srcId="{DEF022DA-856B-4DFE-8E34-0F253A5DD1A2}" destId="{749D0F62-35C5-4D9F-A03A-02B0A968839B}" srcOrd="0" destOrd="0" presId="urn:microsoft.com/office/officeart/2005/8/layout/hierarchy2"/>
    <dgm:cxn modelId="{D3A468B4-8F51-4AE6-A1D4-D06DAB6AB26E}" type="presParOf" srcId="{749D0F62-35C5-4D9F-A03A-02B0A968839B}" destId="{A2A4FD07-3E09-4346-A98C-9216E95AACB8}" srcOrd="0" destOrd="0" presId="urn:microsoft.com/office/officeart/2005/8/layout/hierarchy2"/>
    <dgm:cxn modelId="{5E08284E-A298-48AA-A24F-7F98A00EC297}" type="presParOf" srcId="{DEF022DA-856B-4DFE-8E34-0F253A5DD1A2}" destId="{4AEFA819-01DB-4684-89D1-D91B861E0F5E}" srcOrd="1" destOrd="0" presId="urn:microsoft.com/office/officeart/2005/8/layout/hierarchy2"/>
    <dgm:cxn modelId="{FEA1CF64-7C32-4E65-A0F8-9EBD030C9584}" type="presParOf" srcId="{4AEFA819-01DB-4684-89D1-D91B861E0F5E}" destId="{05BCAFAC-FCD9-451B-A0A2-77155B685DD6}" srcOrd="0" destOrd="0" presId="urn:microsoft.com/office/officeart/2005/8/layout/hierarchy2"/>
    <dgm:cxn modelId="{44F2A798-A30C-4ABC-BF3D-DBA98334828A}" type="presParOf" srcId="{4AEFA819-01DB-4684-89D1-D91B861E0F5E}" destId="{16F12A58-5FDB-44A1-8A69-9F99A6A18F08}" srcOrd="1" destOrd="0" presId="urn:microsoft.com/office/officeart/2005/8/layout/hierarchy2"/>
    <dgm:cxn modelId="{625DD14C-FD99-4600-A9CC-4977A45FEE4E}" type="presParOf" srcId="{16F12A58-5FDB-44A1-8A69-9F99A6A18F08}" destId="{AD03FC81-A83F-49D0-8878-A8ECCEE029C0}" srcOrd="0" destOrd="0" presId="urn:microsoft.com/office/officeart/2005/8/layout/hierarchy2"/>
    <dgm:cxn modelId="{E281A827-CFC3-401F-8C5A-57A6FD8E2F0E}" type="presParOf" srcId="{AD03FC81-A83F-49D0-8878-A8ECCEE029C0}" destId="{98C896DA-79C2-41E3-A3E5-664852EE0B4A}" srcOrd="0" destOrd="0" presId="urn:microsoft.com/office/officeart/2005/8/layout/hierarchy2"/>
    <dgm:cxn modelId="{FF706C60-40A7-4747-97D4-A4D21EEDED65}" type="presParOf" srcId="{16F12A58-5FDB-44A1-8A69-9F99A6A18F08}" destId="{D86AEC84-9B79-4677-9449-1DF9E6AEF367}" srcOrd="1" destOrd="0" presId="urn:microsoft.com/office/officeart/2005/8/layout/hierarchy2"/>
    <dgm:cxn modelId="{563013A8-B16B-4692-A158-41D4DE4D96D5}" type="presParOf" srcId="{D86AEC84-9B79-4677-9449-1DF9E6AEF367}" destId="{CC767782-493F-4091-993B-3E138B2630C8}" srcOrd="0" destOrd="0" presId="urn:microsoft.com/office/officeart/2005/8/layout/hierarchy2"/>
    <dgm:cxn modelId="{6B667EEC-1B19-4599-952D-7EEE04A4A0E7}" type="presParOf" srcId="{D86AEC84-9B79-4677-9449-1DF9E6AEF367}" destId="{C96A119E-45DB-4584-AEAA-3F960FF54078}" srcOrd="1" destOrd="0" presId="urn:microsoft.com/office/officeart/2005/8/layout/hierarchy2"/>
    <dgm:cxn modelId="{B32DBDB2-B7AB-49D9-84DA-0AB6D953DCAE}" type="presParOf" srcId="{DEF022DA-856B-4DFE-8E34-0F253A5DD1A2}" destId="{FD4F63F3-3234-4EA0-9397-A466536133C5}" srcOrd="2" destOrd="0" presId="urn:microsoft.com/office/officeart/2005/8/layout/hierarchy2"/>
    <dgm:cxn modelId="{B749E26A-6D6A-4E64-AEAA-9B579FC4F2AD}" type="presParOf" srcId="{FD4F63F3-3234-4EA0-9397-A466536133C5}" destId="{B1EBA7B6-3712-4DA6-8FE1-5A3C989961BC}" srcOrd="0" destOrd="0" presId="urn:microsoft.com/office/officeart/2005/8/layout/hierarchy2"/>
    <dgm:cxn modelId="{BF41CAB3-575E-447B-B87D-B7D3C074DA7E}" type="presParOf" srcId="{DEF022DA-856B-4DFE-8E34-0F253A5DD1A2}" destId="{BEF9E269-129B-468A-9B4D-F98358DC4EC8}" srcOrd="3" destOrd="0" presId="urn:microsoft.com/office/officeart/2005/8/layout/hierarchy2"/>
    <dgm:cxn modelId="{7B1C34FA-E916-4518-A2C5-E517A6A996D2}" type="presParOf" srcId="{BEF9E269-129B-468A-9B4D-F98358DC4EC8}" destId="{7CA1C586-1CC4-4BC0-947B-CDB4E3EA087C}" srcOrd="0" destOrd="0" presId="urn:microsoft.com/office/officeart/2005/8/layout/hierarchy2"/>
    <dgm:cxn modelId="{4C4FB7E7-3979-4280-9AF4-DCD5CCC4A6E4}" type="presParOf" srcId="{BEF9E269-129B-468A-9B4D-F98358DC4EC8}" destId="{2C1D8086-DB25-4456-9752-D8AA064B0A9D}" srcOrd="1" destOrd="0" presId="urn:microsoft.com/office/officeart/2005/8/layout/hierarchy2"/>
    <dgm:cxn modelId="{796A2DBD-D9E9-4FFE-872D-FB9A5A6CA93F}" type="presParOf" srcId="{2C1D8086-DB25-4456-9752-D8AA064B0A9D}" destId="{876DA577-1122-4D3B-AAB5-CD11047536DA}" srcOrd="0" destOrd="0" presId="urn:microsoft.com/office/officeart/2005/8/layout/hierarchy2"/>
    <dgm:cxn modelId="{E014AEE1-A88D-4A68-807A-435E49F28FA0}" type="presParOf" srcId="{876DA577-1122-4D3B-AAB5-CD11047536DA}" destId="{8F4F8918-1BF8-4373-BA5E-0F437182AF17}" srcOrd="0" destOrd="0" presId="urn:microsoft.com/office/officeart/2005/8/layout/hierarchy2"/>
    <dgm:cxn modelId="{B1740F1F-5884-439D-843B-72355BB24433}" type="presParOf" srcId="{2C1D8086-DB25-4456-9752-D8AA064B0A9D}" destId="{B8FAE251-5D9A-45A7-884F-44C5CE542D9C}" srcOrd="1" destOrd="0" presId="urn:microsoft.com/office/officeart/2005/8/layout/hierarchy2"/>
    <dgm:cxn modelId="{5D3B0EED-CCB3-4F3B-AE21-18AF8E118BAC}" type="presParOf" srcId="{B8FAE251-5D9A-45A7-884F-44C5CE542D9C}" destId="{26A3112E-79C5-4621-951B-1D9F8320E2EE}" srcOrd="0" destOrd="0" presId="urn:microsoft.com/office/officeart/2005/8/layout/hierarchy2"/>
    <dgm:cxn modelId="{67FE4AA2-615F-4D68-9DC8-4D9FBC2147A1}" type="presParOf" srcId="{B8FAE251-5D9A-45A7-884F-44C5CE542D9C}" destId="{C87311D0-49AB-4F3D-B0C2-C893A57BE4C2}" srcOrd="1" destOrd="0" presId="urn:microsoft.com/office/officeart/2005/8/layout/hierarchy2"/>
    <dgm:cxn modelId="{AF8E7A1E-7C79-4A19-B9A1-505BAD19DBC1}" type="presParOf" srcId="{DEF022DA-856B-4DFE-8E34-0F253A5DD1A2}" destId="{A06C8E19-6121-4CB5-862E-248C61367392}" srcOrd="4" destOrd="0" presId="urn:microsoft.com/office/officeart/2005/8/layout/hierarchy2"/>
    <dgm:cxn modelId="{9AF00511-55A8-474B-942C-D8197716FE6D}" type="presParOf" srcId="{A06C8E19-6121-4CB5-862E-248C61367392}" destId="{26EBBCC2-7323-497A-83BE-CB98C30E00B6}" srcOrd="0" destOrd="0" presId="urn:microsoft.com/office/officeart/2005/8/layout/hierarchy2"/>
    <dgm:cxn modelId="{6F0F5C62-BDFA-4E1E-A20F-5737CC2DC908}" type="presParOf" srcId="{DEF022DA-856B-4DFE-8E34-0F253A5DD1A2}" destId="{12393AE5-C8E5-4C0B-B3BE-3D1BA2B2474C}" srcOrd="5" destOrd="0" presId="urn:microsoft.com/office/officeart/2005/8/layout/hierarchy2"/>
    <dgm:cxn modelId="{E37FB56F-4D68-47A1-8460-CDD8C8646144}" type="presParOf" srcId="{12393AE5-C8E5-4C0B-B3BE-3D1BA2B2474C}" destId="{BF68B03D-B9EF-4B21-98B6-FD0D68118DC0}" srcOrd="0" destOrd="0" presId="urn:microsoft.com/office/officeart/2005/8/layout/hierarchy2"/>
    <dgm:cxn modelId="{7F215BF6-65C0-4194-814B-D4D1E5DF95A1}" type="presParOf" srcId="{12393AE5-C8E5-4C0B-B3BE-3D1BA2B2474C}" destId="{289A2378-EEC0-4A9D-BB4C-4FED89CA61E1}" srcOrd="1" destOrd="0" presId="urn:microsoft.com/office/officeart/2005/8/layout/hierarchy2"/>
    <dgm:cxn modelId="{2ECFCE50-7980-4992-8DAC-6AFE21ADBCE9}" type="presParOf" srcId="{289A2378-EEC0-4A9D-BB4C-4FED89CA61E1}" destId="{1EE38902-182C-49B9-A240-DBDDA56F1409}" srcOrd="0" destOrd="0" presId="urn:microsoft.com/office/officeart/2005/8/layout/hierarchy2"/>
    <dgm:cxn modelId="{F98E3A5A-D41E-4F3B-93DF-B86CEF278517}" type="presParOf" srcId="{1EE38902-182C-49B9-A240-DBDDA56F1409}" destId="{400F1622-56DF-4E7E-80C2-B7528D3B3EC7}" srcOrd="0" destOrd="0" presId="urn:microsoft.com/office/officeart/2005/8/layout/hierarchy2"/>
    <dgm:cxn modelId="{BB71F39B-7479-4FA6-BFA8-AAFB1EA9482B}" type="presParOf" srcId="{289A2378-EEC0-4A9D-BB4C-4FED89CA61E1}" destId="{0473F534-2C2A-400F-8D50-2CFFAB33068F}" srcOrd="1" destOrd="0" presId="urn:microsoft.com/office/officeart/2005/8/layout/hierarchy2"/>
    <dgm:cxn modelId="{E261C57D-754B-4103-9698-27C4F1A498E9}" type="presParOf" srcId="{0473F534-2C2A-400F-8D50-2CFFAB33068F}" destId="{A893EB59-F887-462E-B034-36CF134473BE}" srcOrd="0" destOrd="0" presId="urn:microsoft.com/office/officeart/2005/8/layout/hierarchy2"/>
    <dgm:cxn modelId="{E4C774CC-14F0-4779-AA95-B44E0D2FAC70}" type="presParOf" srcId="{0473F534-2C2A-400F-8D50-2CFFAB33068F}" destId="{E1C9CCE6-4F35-47EB-BE78-5AC99A047A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946E2F-7576-4E36-8D85-1D25E06D1179}">
      <dsp:nvSpPr>
        <dsp:cNvPr id="0" name=""/>
        <dsp:cNvSpPr/>
      </dsp:nvSpPr>
      <dsp:spPr>
        <a:xfrm>
          <a:off x="1300443" y="417408"/>
          <a:ext cx="3444318" cy="3444318"/>
        </a:xfrm>
        <a:prstGeom prst="blockArc">
          <a:avLst>
            <a:gd name="adj1" fmla="val 6052758"/>
            <a:gd name="adj2" fmla="val 15705157"/>
            <a:gd name="adj3" fmla="val 4639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4248F-72F9-4C0F-8B2B-74CF125EF8CB}">
      <dsp:nvSpPr>
        <dsp:cNvPr id="0" name=""/>
        <dsp:cNvSpPr/>
      </dsp:nvSpPr>
      <dsp:spPr>
        <a:xfrm>
          <a:off x="741631" y="404571"/>
          <a:ext cx="3444318" cy="3444318"/>
        </a:xfrm>
        <a:prstGeom prst="blockArc">
          <a:avLst>
            <a:gd name="adj1" fmla="val 16852758"/>
            <a:gd name="adj2" fmla="val 4905157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BE932-FA59-4A81-8B6D-F793CB963201}">
      <dsp:nvSpPr>
        <dsp:cNvPr id="0" name=""/>
        <dsp:cNvSpPr/>
      </dsp:nvSpPr>
      <dsp:spPr>
        <a:xfrm>
          <a:off x="1762119" y="828651"/>
          <a:ext cx="1905003" cy="2303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chemeClr val="tx1"/>
              </a:solidFill>
            </a:rPr>
            <a:t>Критерии ДА по МКБ - 10</a:t>
          </a:r>
        </a:p>
      </dsp:txBody>
      <dsp:txXfrm>
        <a:off x="1762119" y="828651"/>
        <a:ext cx="1905003" cy="2303984"/>
      </dsp:txXfrm>
    </dsp:sp>
    <dsp:sp modelId="{775F0BF3-E7A1-414E-B5E3-C1791653C4B8}">
      <dsp:nvSpPr>
        <dsp:cNvPr id="0" name=""/>
        <dsp:cNvSpPr/>
      </dsp:nvSpPr>
      <dsp:spPr>
        <a:xfrm>
          <a:off x="1010886" y="2211"/>
          <a:ext cx="3540813" cy="9450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</a:rPr>
            <a:t>качественные нарушения в сфере социального взаимодействия </a:t>
          </a:r>
        </a:p>
      </dsp:txBody>
      <dsp:txXfrm>
        <a:off x="1010886" y="2211"/>
        <a:ext cx="3540813" cy="945072"/>
      </dsp:txXfrm>
    </dsp:sp>
    <dsp:sp modelId="{21B2279F-78CF-4F26-9F6D-2F2AEA125677}">
      <dsp:nvSpPr>
        <dsp:cNvPr id="0" name=""/>
        <dsp:cNvSpPr/>
      </dsp:nvSpPr>
      <dsp:spPr>
        <a:xfrm>
          <a:off x="829994" y="3060929"/>
          <a:ext cx="3750211" cy="146124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качественные нарушения способности к общению и </a:t>
          </a:r>
          <a:r>
            <a:rPr lang="ru-RU" sz="1400" kern="1200" dirty="0" smtClean="0">
              <a:solidFill>
                <a:schemeClr val="tx1"/>
              </a:solidFill>
            </a:rPr>
            <a:t> стереотипные </a:t>
          </a:r>
          <a:r>
            <a:rPr lang="ru-RU" sz="1400" kern="1200" dirty="0">
              <a:solidFill>
                <a:schemeClr val="tx1"/>
              </a:solidFill>
            </a:rPr>
            <a:t>модели поведения, интересов и видов </a:t>
          </a:r>
          <a:r>
            <a:rPr lang="ru-RU" sz="1400" kern="1200" dirty="0" smtClean="0">
              <a:solidFill>
                <a:schemeClr val="tx1"/>
              </a:solidFill>
            </a:rPr>
            <a:t>деятельности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29994" y="3060929"/>
        <a:ext cx="3750211" cy="1461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BA39DB-25B6-46B4-83E1-96638F0875F9}">
      <dsp:nvSpPr>
        <dsp:cNvPr id="0" name=""/>
        <dsp:cNvSpPr/>
      </dsp:nvSpPr>
      <dsp:spPr>
        <a:xfrm>
          <a:off x="286434" y="536384"/>
          <a:ext cx="3504405" cy="3504405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5002F-09A9-487B-9ECF-09D9BAF94B95}">
      <dsp:nvSpPr>
        <dsp:cNvPr id="0" name=""/>
        <dsp:cNvSpPr/>
      </dsp:nvSpPr>
      <dsp:spPr>
        <a:xfrm>
          <a:off x="286434" y="536385"/>
          <a:ext cx="3504405" cy="3504405"/>
        </a:xfrm>
        <a:prstGeom prst="blockArc">
          <a:avLst>
            <a:gd name="adj1" fmla="val 1800002"/>
            <a:gd name="adj2" fmla="val 9000002"/>
            <a:gd name="adj3" fmla="val 4636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523E4-16C8-4A42-AE17-D269BF952617}">
      <dsp:nvSpPr>
        <dsp:cNvPr id="0" name=""/>
        <dsp:cNvSpPr/>
      </dsp:nvSpPr>
      <dsp:spPr>
        <a:xfrm>
          <a:off x="286435" y="536384"/>
          <a:ext cx="3504405" cy="3504405"/>
        </a:xfrm>
        <a:prstGeom prst="blockArc">
          <a:avLst>
            <a:gd name="adj1" fmla="val 16199998"/>
            <a:gd name="adj2" fmla="val 1800004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9D0E4-7119-44B4-BF6A-639FE0826230}">
      <dsp:nvSpPr>
        <dsp:cNvPr id="0" name=""/>
        <dsp:cNvSpPr/>
      </dsp:nvSpPr>
      <dsp:spPr>
        <a:xfrm>
          <a:off x="876003" y="1221004"/>
          <a:ext cx="2277068" cy="161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Характеристики ДА по Каннеру</a:t>
          </a:r>
        </a:p>
      </dsp:txBody>
      <dsp:txXfrm>
        <a:off x="876003" y="1221004"/>
        <a:ext cx="2277068" cy="1611901"/>
      </dsp:txXfrm>
    </dsp:sp>
    <dsp:sp modelId="{F5FE524E-6CFF-4EDD-BE85-070DC11877A0}">
      <dsp:nvSpPr>
        <dsp:cNvPr id="0" name=""/>
        <dsp:cNvSpPr/>
      </dsp:nvSpPr>
      <dsp:spPr>
        <a:xfrm>
          <a:off x="1219485" y="12839"/>
          <a:ext cx="1638302" cy="11283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/>
            <a:t>аутизм и аутистические переживания</a:t>
          </a:r>
        </a:p>
      </dsp:txBody>
      <dsp:txXfrm>
        <a:off x="1219485" y="12839"/>
        <a:ext cx="1638302" cy="1128331"/>
      </dsp:txXfrm>
    </dsp:sp>
    <dsp:sp modelId="{B63042D9-7261-42AB-8D80-D20C48EC99B4}">
      <dsp:nvSpPr>
        <dsp:cNvPr id="0" name=""/>
        <dsp:cNvSpPr/>
      </dsp:nvSpPr>
      <dsp:spPr>
        <a:xfrm>
          <a:off x="2720089" y="2590798"/>
          <a:ext cx="1601643" cy="1107163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стереотипное поведение</a:t>
          </a:r>
        </a:p>
      </dsp:txBody>
      <dsp:txXfrm>
        <a:off x="2720089" y="2590798"/>
        <a:ext cx="1601643" cy="1107163"/>
      </dsp:txXfrm>
    </dsp:sp>
    <dsp:sp modelId="{56DCF182-D825-4EEA-B805-EDA39224F270}">
      <dsp:nvSpPr>
        <dsp:cNvPr id="0" name=""/>
        <dsp:cNvSpPr/>
      </dsp:nvSpPr>
      <dsp:spPr>
        <a:xfrm>
          <a:off x="-225982" y="2552698"/>
          <a:ext cx="1564690" cy="118335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особое нарушение речевого развития</a:t>
          </a:r>
        </a:p>
      </dsp:txBody>
      <dsp:txXfrm>
        <a:off x="-225982" y="2552698"/>
        <a:ext cx="1564690" cy="11833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1167B-BF65-4298-A1D5-447986CA3C63}">
      <dsp:nvSpPr>
        <dsp:cNvPr id="0" name=""/>
        <dsp:cNvSpPr/>
      </dsp:nvSpPr>
      <dsp:spPr>
        <a:xfrm>
          <a:off x="907" y="2181201"/>
          <a:ext cx="2202805" cy="1804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chemeClr val="tx1"/>
              </a:solidFill>
            </a:rPr>
            <a:t>Причины возникновения РДА</a:t>
          </a:r>
        </a:p>
      </dsp:txBody>
      <dsp:txXfrm>
        <a:off x="907" y="2181201"/>
        <a:ext cx="2202805" cy="1804427"/>
      </dsp:txXfrm>
    </dsp:sp>
    <dsp:sp modelId="{5B6F7895-F95A-4053-A3EB-FAD5A5289D31}">
      <dsp:nvSpPr>
        <dsp:cNvPr id="0" name=""/>
        <dsp:cNvSpPr/>
      </dsp:nvSpPr>
      <dsp:spPr>
        <a:xfrm rot="17907598">
          <a:off x="1900567" y="2558413"/>
          <a:ext cx="1158248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158248" y="15864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907598">
        <a:off x="2450735" y="2545321"/>
        <a:ext cx="57912" cy="57912"/>
      </dsp:txXfrm>
    </dsp:sp>
    <dsp:sp modelId="{AC1F3A8E-126C-4828-BA41-4711C0D2EFD6}">
      <dsp:nvSpPr>
        <dsp:cNvPr id="0" name=""/>
        <dsp:cNvSpPr/>
      </dsp:nvSpPr>
      <dsp:spPr>
        <a:xfrm>
          <a:off x="2755669" y="1514439"/>
          <a:ext cx="2202805" cy="11014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психогенные</a:t>
          </a:r>
        </a:p>
      </dsp:txBody>
      <dsp:txXfrm>
        <a:off x="2755669" y="1514439"/>
        <a:ext cx="2202805" cy="1101402"/>
      </dsp:txXfrm>
    </dsp:sp>
    <dsp:sp modelId="{AD0533A9-416A-4240-A6DB-61CA7D702252}">
      <dsp:nvSpPr>
        <dsp:cNvPr id="0" name=""/>
        <dsp:cNvSpPr/>
      </dsp:nvSpPr>
      <dsp:spPr>
        <a:xfrm rot="19445669">
          <a:off x="4816407" y="1610808"/>
          <a:ext cx="1495329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495329" y="15864"/>
              </a:lnTo>
            </a:path>
          </a:pathLst>
        </a:custGeom>
        <a:noFill/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45669">
        <a:off x="5526689" y="1589289"/>
        <a:ext cx="74766" cy="74766"/>
      </dsp:txXfrm>
    </dsp:sp>
    <dsp:sp modelId="{082DCC69-468A-4319-BB99-0912157EE141}">
      <dsp:nvSpPr>
        <dsp:cNvPr id="0" name=""/>
        <dsp:cNvSpPr/>
      </dsp:nvSpPr>
      <dsp:spPr>
        <a:xfrm>
          <a:off x="6169669" y="228601"/>
          <a:ext cx="2202805" cy="19192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в основе нарушения взаимодействие между матерью и аутичным ребенком</a:t>
          </a:r>
        </a:p>
      </dsp:txBody>
      <dsp:txXfrm>
        <a:off x="6169669" y="228601"/>
        <a:ext cx="2202805" cy="1919204"/>
      </dsp:txXfrm>
    </dsp:sp>
    <dsp:sp modelId="{986330F3-78BE-4FD2-B7DA-7B26227F5A80}">
      <dsp:nvSpPr>
        <dsp:cNvPr id="0" name=""/>
        <dsp:cNvSpPr/>
      </dsp:nvSpPr>
      <dsp:spPr>
        <a:xfrm rot="3547982">
          <a:off x="1945774" y="3522223"/>
          <a:ext cx="1059397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059397" y="15864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547982">
        <a:off x="2448988" y="3511602"/>
        <a:ext cx="52969" cy="52969"/>
      </dsp:txXfrm>
    </dsp:sp>
    <dsp:sp modelId="{BCB9071D-A900-4E94-8C16-9E1BAD226E49}">
      <dsp:nvSpPr>
        <dsp:cNvPr id="0" name=""/>
        <dsp:cNvSpPr/>
      </dsp:nvSpPr>
      <dsp:spPr>
        <a:xfrm>
          <a:off x="2747233" y="3442059"/>
          <a:ext cx="2202805" cy="11014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биологические</a:t>
          </a:r>
        </a:p>
      </dsp:txBody>
      <dsp:txXfrm>
        <a:off x="2747233" y="3442059"/>
        <a:ext cx="2202805" cy="1101402"/>
      </dsp:txXfrm>
    </dsp:sp>
    <dsp:sp modelId="{F839A17A-963D-4EAB-927E-652B238DE65C}">
      <dsp:nvSpPr>
        <dsp:cNvPr id="0" name=""/>
        <dsp:cNvSpPr/>
      </dsp:nvSpPr>
      <dsp:spPr>
        <a:xfrm rot="2484857">
          <a:off x="4758989" y="4482302"/>
          <a:ext cx="1528063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528063" y="15864"/>
              </a:lnTo>
            </a:path>
          </a:pathLst>
        </a:custGeom>
        <a:noFill/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484857">
        <a:off x="5484819" y="4459965"/>
        <a:ext cx="76403" cy="76403"/>
      </dsp:txXfrm>
    </dsp:sp>
    <dsp:sp modelId="{3E2DFFEB-DCF9-4853-AEE2-F05CF5DA44EB}">
      <dsp:nvSpPr>
        <dsp:cNvPr id="0" name=""/>
        <dsp:cNvSpPr/>
      </dsp:nvSpPr>
      <dsp:spPr>
        <a:xfrm>
          <a:off x="6096003" y="3962400"/>
          <a:ext cx="2202805" cy="2082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воздействие генетических факторов</a:t>
          </a:r>
        </a:p>
      </dsp:txBody>
      <dsp:txXfrm>
        <a:off x="6096003" y="3962400"/>
        <a:ext cx="2202805" cy="20823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E99084-4E96-4A4B-B85D-3910ED8BE742}">
      <dsp:nvSpPr>
        <dsp:cNvPr id="0" name=""/>
        <dsp:cNvSpPr/>
      </dsp:nvSpPr>
      <dsp:spPr>
        <a:xfrm>
          <a:off x="0" y="0"/>
          <a:ext cx="6324600" cy="632460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4D2B3-8559-4681-B16A-20793AA0BFAD}">
      <dsp:nvSpPr>
        <dsp:cNvPr id="0" name=""/>
        <dsp:cNvSpPr/>
      </dsp:nvSpPr>
      <dsp:spPr>
        <a:xfrm>
          <a:off x="2819416" y="685800"/>
          <a:ext cx="5157360" cy="7401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Не фиксируют взгляд на лице другого человека</a:t>
          </a:r>
          <a:endParaRPr lang="ru-RU" sz="1400" kern="1200" dirty="0"/>
        </a:p>
      </dsp:txBody>
      <dsp:txXfrm>
        <a:off x="2819416" y="685800"/>
        <a:ext cx="5157360" cy="740146"/>
      </dsp:txXfrm>
    </dsp:sp>
    <dsp:sp modelId="{2692F419-EB64-4F3A-8720-ACB918C9F518}">
      <dsp:nvSpPr>
        <dsp:cNvPr id="0" name=""/>
        <dsp:cNvSpPr/>
      </dsp:nvSpPr>
      <dsp:spPr>
        <a:xfrm>
          <a:off x="2800259" y="1438149"/>
          <a:ext cx="5157360" cy="4947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Не выносят длительного прямого контакта «глаза в глаза"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800259" y="1438149"/>
        <a:ext cx="5157360" cy="494755"/>
      </dsp:txXfrm>
    </dsp:sp>
    <dsp:sp modelId="{048C834C-580C-4753-BD5B-48CA97D57733}">
      <dsp:nvSpPr>
        <dsp:cNvPr id="0" name=""/>
        <dsp:cNvSpPr/>
      </dsp:nvSpPr>
      <dsp:spPr>
        <a:xfrm>
          <a:off x="2765624" y="1996675"/>
          <a:ext cx="5226630" cy="760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Первая улыбка появляется вовремя,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но не адресуется кому-то конкретно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765624" y="1996675"/>
        <a:ext cx="5226630" cy="760226"/>
      </dsp:txXfrm>
    </dsp:sp>
    <dsp:sp modelId="{4456955A-DC66-422C-B985-1F49B5F40480}">
      <dsp:nvSpPr>
        <dsp:cNvPr id="0" name=""/>
        <dsp:cNvSpPr/>
      </dsp:nvSpPr>
      <dsp:spPr>
        <a:xfrm>
          <a:off x="2769612" y="2820673"/>
          <a:ext cx="5218655" cy="5101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К окружающим относятся безразлично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769612" y="2820673"/>
        <a:ext cx="5218655" cy="510167"/>
      </dsp:txXfrm>
    </dsp:sp>
    <dsp:sp modelId="{00E9B102-04DD-406E-AEC7-CE509A9AEF20}">
      <dsp:nvSpPr>
        <dsp:cNvPr id="0" name=""/>
        <dsp:cNvSpPr/>
      </dsp:nvSpPr>
      <dsp:spPr>
        <a:xfrm>
          <a:off x="2748543" y="3421293"/>
          <a:ext cx="5165088" cy="5101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 ласке относятся равнодушно или неприязненно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748543" y="3421293"/>
        <a:ext cx="5165088" cy="510167"/>
      </dsp:txXfrm>
    </dsp:sp>
    <dsp:sp modelId="{AEABC5D5-7402-4C4D-A84F-82AD8F1836C3}">
      <dsp:nvSpPr>
        <dsp:cNvPr id="0" name=""/>
        <dsp:cNvSpPr/>
      </dsp:nvSpPr>
      <dsp:spPr>
        <a:xfrm>
          <a:off x="2769612" y="3968551"/>
          <a:ext cx="5218655" cy="5101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 дискомфорту безразличны, либо не переносят его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769612" y="3968551"/>
        <a:ext cx="5218655" cy="510167"/>
      </dsp:txXfrm>
    </dsp:sp>
    <dsp:sp modelId="{B1F1D22B-F100-4555-A52E-44F01380D4E8}">
      <dsp:nvSpPr>
        <dsp:cNvPr id="0" name=""/>
        <dsp:cNvSpPr/>
      </dsp:nvSpPr>
      <dsp:spPr>
        <a:xfrm>
          <a:off x="2769612" y="4542490"/>
          <a:ext cx="5218655" cy="5101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Не испытывают потребности в контакте с другими людьми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769612" y="4542490"/>
        <a:ext cx="5218655" cy="510167"/>
      </dsp:txXfrm>
    </dsp:sp>
    <dsp:sp modelId="{DF0DC5B9-80BE-4163-A687-E3A817C22F08}">
      <dsp:nvSpPr>
        <dsp:cNvPr id="0" name=""/>
        <dsp:cNvSpPr/>
      </dsp:nvSpPr>
      <dsp:spPr>
        <a:xfrm>
          <a:off x="2769612" y="5116429"/>
          <a:ext cx="5218655" cy="5101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Длительное время не дифференцируют живое и неживое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769612" y="5116429"/>
        <a:ext cx="5218655" cy="5101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70166-3C37-407D-BBBB-F237D1D813D6}">
      <dsp:nvSpPr>
        <dsp:cNvPr id="0" name=""/>
        <dsp:cNvSpPr/>
      </dsp:nvSpPr>
      <dsp:spPr>
        <a:xfrm>
          <a:off x="10496" y="2757886"/>
          <a:ext cx="2126372" cy="1149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СТЕРЕОТИПИИ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96" y="2757886"/>
        <a:ext cx="2126372" cy="1149166"/>
      </dsp:txXfrm>
    </dsp:sp>
    <dsp:sp modelId="{749D0F62-35C5-4D9F-A03A-02B0A968839B}">
      <dsp:nvSpPr>
        <dsp:cNvPr id="0" name=""/>
        <dsp:cNvSpPr/>
      </dsp:nvSpPr>
      <dsp:spPr>
        <a:xfrm rot="17936653">
          <a:off x="1646728" y="2485167"/>
          <a:ext cx="1899614" cy="32268"/>
        </a:xfrm>
        <a:custGeom>
          <a:avLst/>
          <a:gdLst/>
          <a:ahLst/>
          <a:cxnLst/>
          <a:rect l="0" t="0" r="0" b="0"/>
          <a:pathLst>
            <a:path>
              <a:moveTo>
                <a:pt x="0" y="16134"/>
              </a:moveTo>
              <a:lnTo>
                <a:pt x="1899614" y="16134"/>
              </a:lnTo>
            </a:path>
          </a:pathLst>
        </a:custGeom>
        <a:noFill/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936653">
        <a:off x="2549045" y="2453811"/>
        <a:ext cx="94980" cy="94980"/>
      </dsp:txXfrm>
    </dsp:sp>
    <dsp:sp modelId="{05BCAFAC-FCD9-451B-A0A2-77155B685DD6}">
      <dsp:nvSpPr>
        <dsp:cNvPr id="0" name=""/>
        <dsp:cNvSpPr/>
      </dsp:nvSpPr>
      <dsp:spPr>
        <a:xfrm>
          <a:off x="3056202" y="1095550"/>
          <a:ext cx="2298333" cy="11491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МОТОРНЫЕ</a:t>
          </a:r>
          <a:endParaRPr lang="ru-RU" sz="1800" kern="12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3056202" y="1095550"/>
        <a:ext cx="2298333" cy="1149166"/>
      </dsp:txXfrm>
    </dsp:sp>
    <dsp:sp modelId="{AD03FC81-A83F-49D0-8878-A8ECCEE029C0}">
      <dsp:nvSpPr>
        <dsp:cNvPr id="0" name=""/>
        <dsp:cNvSpPr/>
      </dsp:nvSpPr>
      <dsp:spPr>
        <a:xfrm rot="20200271">
          <a:off x="5315158" y="1463255"/>
          <a:ext cx="963338" cy="32268"/>
        </a:xfrm>
        <a:custGeom>
          <a:avLst/>
          <a:gdLst/>
          <a:ahLst/>
          <a:cxnLst/>
          <a:rect l="0" t="0" r="0" b="0"/>
          <a:pathLst>
            <a:path>
              <a:moveTo>
                <a:pt x="0" y="16134"/>
              </a:moveTo>
              <a:lnTo>
                <a:pt x="963338" y="16134"/>
              </a:lnTo>
            </a:path>
          </a:pathLst>
        </a:custGeom>
        <a:noFill/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200271">
        <a:off x="5772744" y="1455306"/>
        <a:ext cx="48166" cy="48166"/>
      </dsp:txXfrm>
    </dsp:sp>
    <dsp:sp modelId="{CC767782-493F-4091-993B-3E138B2630C8}">
      <dsp:nvSpPr>
        <dsp:cNvPr id="0" name=""/>
        <dsp:cNvSpPr/>
      </dsp:nvSpPr>
      <dsp:spPr>
        <a:xfrm>
          <a:off x="6239119" y="459446"/>
          <a:ext cx="2703231" cy="16583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раскачивания;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потряхивание руками;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прыжки;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пробежки;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однообразные манипуляции с предметами т.п..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39119" y="459446"/>
        <a:ext cx="2703231" cy="1658397"/>
      </dsp:txXfrm>
    </dsp:sp>
    <dsp:sp modelId="{FD4F63F3-3234-4EA0-9397-A466536133C5}">
      <dsp:nvSpPr>
        <dsp:cNvPr id="0" name=""/>
        <dsp:cNvSpPr/>
      </dsp:nvSpPr>
      <dsp:spPr>
        <a:xfrm rot="473044">
          <a:off x="2132482" y="3379989"/>
          <a:ext cx="928106" cy="32268"/>
        </a:xfrm>
        <a:custGeom>
          <a:avLst/>
          <a:gdLst/>
          <a:ahLst/>
          <a:cxnLst/>
          <a:rect l="0" t="0" r="0" b="0"/>
          <a:pathLst>
            <a:path>
              <a:moveTo>
                <a:pt x="0" y="16134"/>
              </a:moveTo>
              <a:lnTo>
                <a:pt x="928106" y="16134"/>
              </a:lnTo>
            </a:path>
          </a:pathLst>
        </a:custGeom>
        <a:noFill/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73044">
        <a:off x="2573333" y="3372921"/>
        <a:ext cx="46405" cy="46405"/>
      </dsp:txXfrm>
    </dsp:sp>
    <dsp:sp modelId="{7CA1C586-1CC4-4BC0-947B-CDB4E3EA087C}">
      <dsp:nvSpPr>
        <dsp:cNvPr id="0" name=""/>
        <dsp:cNvSpPr/>
      </dsp:nvSpPr>
      <dsp:spPr>
        <a:xfrm>
          <a:off x="3056202" y="2885194"/>
          <a:ext cx="2298333" cy="11491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СЕНСОРНЫЕ</a:t>
          </a:r>
          <a:endParaRPr lang="ru-RU" sz="1800" kern="12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3056202" y="2885194"/>
        <a:ext cx="2298333" cy="1149166"/>
      </dsp:txXfrm>
    </dsp:sp>
    <dsp:sp modelId="{876DA577-1122-4D3B-AAB5-CD11047536DA}">
      <dsp:nvSpPr>
        <dsp:cNvPr id="0" name=""/>
        <dsp:cNvSpPr/>
      </dsp:nvSpPr>
      <dsp:spPr>
        <a:xfrm>
          <a:off x="5354536" y="3443643"/>
          <a:ext cx="919333" cy="32268"/>
        </a:xfrm>
        <a:custGeom>
          <a:avLst/>
          <a:gdLst/>
          <a:ahLst/>
          <a:cxnLst/>
          <a:rect l="0" t="0" r="0" b="0"/>
          <a:pathLst>
            <a:path>
              <a:moveTo>
                <a:pt x="0" y="16134"/>
              </a:moveTo>
              <a:lnTo>
                <a:pt x="919333" y="16134"/>
              </a:lnTo>
            </a:path>
          </a:pathLst>
        </a:custGeom>
        <a:noFill/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91220" y="3436794"/>
        <a:ext cx="45966" cy="45966"/>
      </dsp:txXfrm>
    </dsp:sp>
    <dsp:sp modelId="{26A3112E-79C5-4621-951B-1D9F8320E2EE}">
      <dsp:nvSpPr>
        <dsp:cNvPr id="0" name=""/>
        <dsp:cNvSpPr/>
      </dsp:nvSpPr>
      <dsp:spPr>
        <a:xfrm>
          <a:off x="6273870" y="2671707"/>
          <a:ext cx="2747382" cy="15761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-ритмические надавливания на глазное яблоко;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кружение на руках у взрослого;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-качание на качелях. 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73870" y="2671707"/>
        <a:ext cx="2747382" cy="1576139"/>
      </dsp:txXfrm>
    </dsp:sp>
    <dsp:sp modelId="{A06C8E19-6121-4CB5-862E-248C61367392}">
      <dsp:nvSpPr>
        <dsp:cNvPr id="0" name=""/>
        <dsp:cNvSpPr/>
      </dsp:nvSpPr>
      <dsp:spPr>
        <a:xfrm rot="3898224">
          <a:off x="1523442" y="4279773"/>
          <a:ext cx="2126583" cy="32268"/>
        </a:xfrm>
        <a:custGeom>
          <a:avLst/>
          <a:gdLst/>
          <a:ahLst/>
          <a:cxnLst/>
          <a:rect l="0" t="0" r="0" b="0"/>
          <a:pathLst>
            <a:path>
              <a:moveTo>
                <a:pt x="0" y="16134"/>
              </a:moveTo>
              <a:lnTo>
                <a:pt x="2126583" y="16134"/>
              </a:lnTo>
            </a:path>
          </a:pathLst>
        </a:custGeom>
        <a:noFill/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898224">
        <a:off x="2533569" y="4242742"/>
        <a:ext cx="106329" cy="106329"/>
      </dsp:txXfrm>
    </dsp:sp>
    <dsp:sp modelId="{BF68B03D-B9EF-4B21-98B6-FD0D68118DC0}">
      <dsp:nvSpPr>
        <dsp:cNvPr id="0" name=""/>
        <dsp:cNvSpPr/>
      </dsp:nvSpPr>
      <dsp:spPr>
        <a:xfrm>
          <a:off x="3036598" y="4684760"/>
          <a:ext cx="2298333" cy="11491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РЕЧЕВЫЕ</a:t>
          </a:r>
          <a:endParaRPr lang="ru-RU" sz="1800" kern="1200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3036598" y="4684760"/>
        <a:ext cx="2298333" cy="1149166"/>
      </dsp:txXfrm>
    </dsp:sp>
    <dsp:sp modelId="{1EE38902-182C-49B9-A240-DBDDA56F1409}">
      <dsp:nvSpPr>
        <dsp:cNvPr id="0" name=""/>
        <dsp:cNvSpPr/>
      </dsp:nvSpPr>
      <dsp:spPr>
        <a:xfrm rot="1221419">
          <a:off x="5307295" y="5397141"/>
          <a:ext cx="884995" cy="32268"/>
        </a:xfrm>
        <a:custGeom>
          <a:avLst/>
          <a:gdLst/>
          <a:ahLst/>
          <a:cxnLst/>
          <a:rect l="0" t="0" r="0" b="0"/>
          <a:pathLst>
            <a:path>
              <a:moveTo>
                <a:pt x="0" y="16134"/>
              </a:moveTo>
              <a:lnTo>
                <a:pt x="884995" y="16134"/>
              </a:lnTo>
            </a:path>
          </a:pathLst>
        </a:custGeom>
        <a:noFill/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21419">
        <a:off x="5727667" y="5391150"/>
        <a:ext cx="44249" cy="44249"/>
      </dsp:txXfrm>
    </dsp:sp>
    <dsp:sp modelId="{A893EB59-F887-462E-B034-36CF134473BE}">
      <dsp:nvSpPr>
        <dsp:cNvPr id="0" name=""/>
        <dsp:cNvSpPr/>
      </dsp:nvSpPr>
      <dsp:spPr>
        <a:xfrm>
          <a:off x="6164653" y="4992622"/>
          <a:ext cx="2859632" cy="11491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многократное, бессмысленное повторение слов, фраз, звукосочетаний.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164653" y="4992622"/>
        <a:ext cx="2859632" cy="1149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P9004391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142" y="457200"/>
            <a:ext cx="7396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Изучением аутизма в нашей стране занимались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К.С. Лебединская, О.С. Никольская и многие другие авторы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14478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91000" y="1600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Клара Самойловна Лебединская - (19 декабря 1925 - 9 апреля 1993 ) детский психиатр и дефектолог, создатель классификации ЗПР по этиопатогенетическому принципу, организатор при НИИ Дефектологии первой в нашей стране группы специалистов, осуществляющую комплексную помощь детям с аутизмом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P9004331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762000"/>
            <a:ext cx="2860078" cy="7694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4400" dirty="0" smtClean="0">
                <a:latin typeface="Monotype Corsiva" pitchFamily="66" charset="0"/>
                <a:cs typeface="Arial" pitchFamily="34" charset="0"/>
              </a:rPr>
              <a:t>статистика</a:t>
            </a:r>
            <a:endParaRPr lang="ru-RU" sz="4400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7981" y="1447800"/>
            <a:ext cx="37017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Частота ДА обычно оценивается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как 4-6 случаев на 10 тысяч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новорожденных.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Винг были разработаны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другие клинико-педагогические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критерии диагностики,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применение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которых показало,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что аутизм встречается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 частотой 15-25 случаев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на 10 тысяч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новорожденных.</a:t>
            </a:r>
            <a:endParaRPr lang="ru-RU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P9004391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0" y="1981200"/>
            <a:ext cx="61722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111" y="533400"/>
            <a:ext cx="8425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Ранний детский аутизм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это отклонение в психическом развитии ребенка,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главным проявлением которого является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нарушение общения ребенка с окружающим миром.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P9004391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3733800" y="228600"/>
          <a:ext cx="5410200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04800" y="2209800"/>
          <a:ext cx="4095750" cy="427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066800" y="457200"/>
          <a:ext cx="8372475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533400" y="381000"/>
          <a:ext cx="8153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4800" y="152400"/>
            <a:ext cx="369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Наиболее характерные проявления</a:t>
            </a:r>
          </a:p>
          <a:p>
            <a:pPr algn="ctr"/>
            <a:r>
              <a:rPr lang="ru-RU" dirty="0" smtClean="0"/>
              <a:t>аутизма в раннем возрасте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0" y="304800"/>
          <a:ext cx="9144000" cy="641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5787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Стереотипность поведения – многократное повторение</a:t>
            </a:r>
          </a:p>
          <a:p>
            <a:pPr algn="ctr"/>
            <a:r>
              <a:rPr lang="ru-RU" dirty="0" smtClean="0"/>
              <a:t>нефункциональных движений и действий, от простого</a:t>
            </a:r>
          </a:p>
          <a:p>
            <a:pPr algn="ctr"/>
            <a:r>
              <a:rPr lang="ru-RU" dirty="0" smtClean="0"/>
              <a:t> ритмичного потряхивания руками до сложных действий</a:t>
            </a:r>
          </a:p>
          <a:p>
            <a:pPr algn="ctr"/>
            <a:r>
              <a:rPr lang="ru-RU" dirty="0" smtClean="0"/>
              <a:t>и ритуалов.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324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172</cp:revision>
  <dcterms:modified xsi:type="dcterms:W3CDTF">2013-01-15T19:19:45Z</dcterms:modified>
</cp:coreProperties>
</file>