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81000" y="3810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Муниципальное дошкольное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образовательное учреждение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детский сад комбинированного вида № 53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 муниципального образования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Люберецкий муниципальный район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Московской области</a:t>
            </a:r>
            <a:endParaRPr lang="ru-RU" sz="2400" dirty="0"/>
          </a:p>
        </p:txBody>
      </p:sp>
      <p:pic>
        <p:nvPicPr>
          <p:cNvPr id="5" name="Рисунок 4" descr="0_4babb_3bd6c02c_XL.jpg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351832">
            <a:off x="3681176" y="3063493"/>
            <a:ext cx="2987990" cy="4114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1066800"/>
            <a:ext cx="4572000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200" dirty="0" smtClean="0"/>
              <a:t>Опыт работы на тему:</a:t>
            </a:r>
          </a:p>
          <a:p>
            <a:pPr algn="ctr"/>
            <a:r>
              <a:rPr lang="ru-RU" sz="3200" dirty="0" smtClean="0"/>
              <a:t>«Ранний детский аутизм»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5334000"/>
            <a:ext cx="5562600" cy="646331"/>
          </a:xfrm>
          <a:prstGeom prst="rect">
            <a:avLst/>
          </a:prstGeom>
        </p:spPr>
        <p:txBody>
          <a:bodyPr>
            <a:prstTxWarp prst="textArchUp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Есть дети,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живущие в своем собственном мире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 не желающие ничего знать о нашем.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C9004332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8229600" cy="11430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ru-RU" sz="4000" dirty="0" smtClean="0">
                <a:latin typeface="Monotype Corsiva" pitchFamily="66" charset="0"/>
              </a:rPr>
              <a:t>Актуальность 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проблемы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648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1828800"/>
            <a:ext cx="84472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 последние 5 лет, значительно увеличилось число детей с ранним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детским аутизмом и детей с аутичными компонентами.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Детский аутизм проявляется в различных формах,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при различных уровнях интеллектуального развития, поэтому ребенка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 аутизмом можно обнаружить и в специальном, и в обычном детском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саду.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связи с эти в моей работе возникла проблема более глубокого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изучения таких детей, так как в наш сад поступают дети с РДА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 аутичными компонентами.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P9002276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044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" y="152400"/>
            <a:ext cx="45720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PA28058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86200" y="2819400"/>
            <a:ext cx="5105400" cy="3829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43000" y="4267200"/>
            <a:ext cx="144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ВАЛЕРА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1066800"/>
            <a:ext cx="1456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ДЕНИС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ВИКА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УЛЬЯНА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P9004391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304800"/>
            <a:ext cx="3567002" cy="52322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cs typeface="Arial" pitchFamily="34" charset="0"/>
              </a:rPr>
              <a:t>НЕМНОГО ИСТОРИИ</a:t>
            </a:r>
            <a:endParaRPr lang="ru-RU" sz="2800" dirty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4572000" y="914400"/>
            <a:ext cx="4419600" cy="525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Термин «аутизм» (от греческого «</a:t>
            </a:r>
            <a:r>
              <a:rPr lang="en-US" dirty="0" smtClean="0">
                <a:solidFill>
                  <a:schemeClr val="tx1"/>
                </a:solidFill>
              </a:rPr>
              <a:t>autos</a:t>
            </a:r>
            <a:r>
              <a:rPr lang="ru-RU" dirty="0" smtClean="0">
                <a:solidFill>
                  <a:schemeClr val="tx1"/>
                </a:solidFill>
              </a:rPr>
              <a:t>» – сам) был введен швейцарским психиатром, основоположником учения о шизофрении </a:t>
            </a:r>
            <a:r>
              <a:rPr lang="vi-VN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О́йген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ом</a:t>
            </a:r>
            <a:r>
              <a:rPr lang="vi-VN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Блёйлер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ом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 начале ХХ века. Он понимал под аутизмом отгороженность от мира, уход в себя.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914400"/>
            <a:ext cx="320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2400" y="57912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(30 апреля 1857 в Цолликорне под Цюрихом, Швейцария — 15 июля 1939 в Цолликорне)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C9004391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228600" y="609600"/>
            <a:ext cx="4419600" cy="3810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Основоположник учения о детском аутизме американский психиатр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Лео Каннер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0" y="228600"/>
            <a:ext cx="40290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290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(13 июня 1894, Клекотов, Австро-Венгерская империя — 3 апреля 1981)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vario1134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05200" y="4572000"/>
            <a:ext cx="102870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P90043917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57200"/>
            <a:ext cx="7127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Ранние варианты синдрома раннего детского аутизма </a:t>
            </a:r>
          </a:p>
          <a:p>
            <a:pPr algn="ctr"/>
            <a:r>
              <a:rPr lang="ru-RU" dirty="0" smtClean="0"/>
              <a:t>также были описаны независимо друг от друга </a:t>
            </a:r>
            <a:r>
              <a:rPr lang="ru-RU" dirty="0" err="1" smtClean="0"/>
              <a:t>Аспергером</a:t>
            </a:r>
            <a:r>
              <a:rPr lang="ru-RU" dirty="0" smtClean="0"/>
              <a:t> (1944 г.) и </a:t>
            </a:r>
          </a:p>
          <a:p>
            <a:pPr algn="ctr"/>
            <a:r>
              <a:rPr lang="ru-RU" dirty="0" smtClean="0"/>
              <a:t>В СССР  Мнухиным С.С. (1947 г.)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1600200"/>
            <a:ext cx="2895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" y="5867400"/>
            <a:ext cx="3232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Самуил Семенович Мнухин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(1902-1972)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57800" y="1524000"/>
            <a:ext cx="297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53000" y="57150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18 февраля 1906 года —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21 октября 1980 года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0115f0dcae42e13f938756ba5ea919e4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57600" y="5105400"/>
            <a:ext cx="1600200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238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Актуальность  проблемы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174</cp:revision>
  <dcterms:modified xsi:type="dcterms:W3CDTF">2013-01-15T19:25:03Z</dcterms:modified>
</cp:coreProperties>
</file>