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FF8F-9B9C-4708-98CD-2DE8AFA5C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D074A-7A23-42C9-865F-A5D37134A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71F4-F39E-4902-8A52-0594ACC60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B9FB-5844-4DCD-8C30-684B1414C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FAAA-F2C3-4EF4-89F3-F257D445C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39EEE-0461-4F74-8871-A7BA471B5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DE8F-FBE2-4C62-A7E5-38EC4BC36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10D29-5AF9-4AC9-85C5-E4A86842E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5EDAB-592F-474C-A8A5-4559EA26A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31DA5-52A9-4FE9-8AD7-BFCD825EE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75C4D-2AA1-462E-9613-36F8E06E6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C47423-4C69-4C32-BA5C-F5A93469D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6-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7"/>
          <p:cNvSpPr>
            <a:spLocks noChangeArrowheads="1" noChangeShapeType="1" noTextEdit="1"/>
          </p:cNvSpPr>
          <p:nvPr/>
        </p:nvSpPr>
        <p:spPr bwMode="auto">
          <a:xfrm>
            <a:off x="2627313" y="1052513"/>
            <a:ext cx="4968875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"Яркие пенёчки"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250825" y="3500438"/>
            <a:ext cx="6481763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Автор:</a:t>
            </a:r>
          </a:p>
          <a:p>
            <a:pPr algn="just">
              <a:spcBef>
                <a:spcPct val="50000"/>
              </a:spcBef>
            </a:pPr>
            <a:r>
              <a:rPr lang="ru-RU"/>
              <a:t>Клячкина Анна Владимировна</a:t>
            </a:r>
          </a:p>
          <a:p>
            <a:pPr algn="just">
              <a:spcBef>
                <a:spcPct val="50000"/>
              </a:spcBef>
            </a:pPr>
            <a:r>
              <a:rPr lang="ru-RU"/>
              <a:t>Воспитатель МБДОУ детский сад № 19 «Родничок» комбинированного вида второй категории </a:t>
            </a:r>
          </a:p>
          <a:p>
            <a:pPr algn="just">
              <a:spcBef>
                <a:spcPct val="50000"/>
              </a:spcBef>
            </a:pPr>
            <a:r>
              <a:rPr lang="ru-RU"/>
              <a:t>город Шумерля Чувашская Республика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11863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1270" name="Picture 6" descr="DSCN3937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4213" y="908050"/>
            <a:ext cx="5400675" cy="435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372225" y="2492375"/>
            <a:ext cx="2303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Ходьба и бег змейкой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2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11863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2294" name="Picture 6" descr="DSCN391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71550" y="874713"/>
            <a:ext cx="7472363" cy="3417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19250" y="5157788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Ползание на четвереньках змейкой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DSCN377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76375" y="404813"/>
            <a:ext cx="6481763" cy="466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403350" y="5084763"/>
            <a:ext cx="6481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«Яркие пенёчки»</a:t>
            </a:r>
          </a:p>
          <a:p>
            <a:pPr>
              <a:defRPr/>
            </a:pPr>
            <a:r>
              <a:rPr lang="ru-RU" u="sng"/>
              <a:t>Цель использования:</a:t>
            </a:r>
            <a:r>
              <a:rPr lang="ru-RU"/>
              <a:t> развитие устойчивости во время движений и в статическом положении, координации движений.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DSCN376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46225" y="404813"/>
            <a:ext cx="6194425" cy="341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042988" y="4221163"/>
            <a:ext cx="5976937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Материалы</a:t>
            </a:r>
          </a:p>
          <a:p>
            <a:pPr>
              <a:spcBef>
                <a:spcPct val="50000"/>
              </a:spcBef>
            </a:pPr>
            <a:r>
              <a:rPr lang="ru-RU"/>
              <a:t>Вёдра из-под майонеза разных размеров</a:t>
            </a:r>
          </a:p>
          <a:p>
            <a:pPr>
              <a:spcBef>
                <a:spcPct val="50000"/>
              </a:spcBef>
            </a:pPr>
            <a:r>
              <a:rPr lang="ru-RU"/>
              <a:t>Цветная самоклеющаяся бумага</a:t>
            </a:r>
          </a:p>
          <a:p>
            <a:pPr>
              <a:spcBef>
                <a:spcPct val="50000"/>
              </a:spcBef>
            </a:pPr>
            <a:r>
              <a:rPr lang="ru-RU"/>
              <a:t>Ножницы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DSCN3770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750" y="1196975"/>
            <a:ext cx="8094663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27088" y="5805488"/>
            <a:ext cx="7273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Вырезать из цветной самоклеющейся бумаги полоски в форме трапеции и наклеить их на ведёрки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Picture 4" descr="75-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088" y="1412875"/>
            <a:ext cx="7704137" cy="386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DSCN376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4738" y="476250"/>
            <a:ext cx="6953250" cy="477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16013" y="5516563"/>
            <a:ext cx="69119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Вырезать из цветной самоклеющейся бумаги фигуры разной формы (круги, звёзды, сердечки и т. д.) и наклеить их на ведёрки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188" y="1628775"/>
            <a:ext cx="8064500" cy="3259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DSCN377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00113" y="549275"/>
            <a:ext cx="3167062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011863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835150" y="4581525"/>
            <a:ext cx="5473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Ходьба по доске и гимнастической скамейке с перешагиванием </a:t>
            </a:r>
          </a:p>
        </p:txBody>
      </p:sp>
      <p:pic>
        <p:nvPicPr>
          <p:cNvPr id="9224" name="Picture 11" descr="DSCN3910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356100" y="549275"/>
            <a:ext cx="3960813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4" descr="75-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011863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0246" name="Picture 8" descr="P108058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750" y="620713"/>
            <a:ext cx="5868988" cy="558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6516688" y="2565400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Перешагивание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111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детский сад №19</dc:creator>
  <cp:lastModifiedBy>User</cp:lastModifiedBy>
  <cp:revision>7</cp:revision>
  <dcterms:created xsi:type="dcterms:W3CDTF">2012-05-14T09:37:37Z</dcterms:created>
  <dcterms:modified xsi:type="dcterms:W3CDTF">2013-03-11T18:56:39Z</dcterms:modified>
</cp:coreProperties>
</file>