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98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404664"/>
            <a:ext cx="5940152" cy="37125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934171" y="4581128"/>
            <a:ext cx="5275675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Спортивный досуг </a:t>
            </a:r>
          </a:p>
          <a:p>
            <a:pPr algn="ctr"/>
            <a:r>
              <a:rPr lang="ru-RU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для старших дошкольников</a:t>
            </a:r>
          </a:p>
          <a:p>
            <a:pPr algn="ctr"/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«форд </a:t>
            </a:r>
            <a:r>
              <a:rPr lang="ru-RU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баярд</a:t>
            </a:r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</a:t>
            </a:r>
            <a:endParaRPr lang="ru-RU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27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2382957" cy="1489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9952" y="764703"/>
            <a:ext cx="3885896" cy="51811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983787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2382957" cy="1489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188640"/>
            <a:ext cx="3885048" cy="29137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420888"/>
            <a:ext cx="3960440" cy="297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68584" y="3429000"/>
            <a:ext cx="4211960" cy="31589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92299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2382957" cy="1489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476672"/>
            <a:ext cx="4191930" cy="5589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09" y="2636912"/>
            <a:ext cx="4115949" cy="30869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4641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2382957" cy="1489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692696"/>
            <a:ext cx="4155926" cy="55412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780928"/>
            <a:ext cx="4163955" cy="3122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37274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2382957" cy="1489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2013" y="260648"/>
            <a:ext cx="4128459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703" y="2924944"/>
            <a:ext cx="4187957" cy="31409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78115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2382957" cy="1489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476672"/>
            <a:ext cx="3975906" cy="5301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016" y="2276872"/>
            <a:ext cx="4499992" cy="1946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016" y="4581128"/>
            <a:ext cx="4487847" cy="19451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524816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0648"/>
            <a:ext cx="2382957" cy="1489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2132856"/>
            <a:ext cx="5580112" cy="41850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42368192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</Words>
  <Application>Microsoft Office PowerPoint</Application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apple</cp:lastModifiedBy>
  <cp:revision>11</cp:revision>
  <dcterms:modified xsi:type="dcterms:W3CDTF">2013-02-23T07:51:51Z</dcterms:modified>
</cp:coreProperties>
</file>