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0313" y="1268760"/>
            <a:ext cx="652512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ШАШЕЧНЫЙ ТУРНИР</a:t>
            </a:r>
          </a:p>
          <a:p>
            <a:pPr algn="ctr"/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реди родителей </a:t>
            </a:r>
          </a:p>
          <a:p>
            <a:pPr algn="ctr"/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оспитанников</a:t>
            </a:r>
          </a:p>
          <a:p>
            <a:pPr algn="ctr"/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етского сада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94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1907704" cy="1271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404664"/>
            <a:ext cx="4315727" cy="24252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256" y="2564904"/>
            <a:ext cx="4075888" cy="2290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710159"/>
            <a:ext cx="4283968" cy="24074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17470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1907704" cy="1271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296064"/>
            <a:ext cx="4644008" cy="34830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347610"/>
            <a:ext cx="4464496" cy="3348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78615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1907704" cy="1271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404664"/>
            <a:ext cx="4283968" cy="3212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986016"/>
            <a:ext cx="3294620" cy="24709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933056"/>
            <a:ext cx="3563888" cy="2672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74197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1907704" cy="1271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0958" y="332656"/>
            <a:ext cx="3916938" cy="22011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708920"/>
            <a:ext cx="4059456" cy="2281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593806"/>
            <a:ext cx="4355976" cy="2447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52194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60648"/>
            <a:ext cx="1907704" cy="12718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2492" y="1791108"/>
            <a:ext cx="7308304" cy="43745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994834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apple</cp:lastModifiedBy>
  <cp:revision>7</cp:revision>
  <dcterms:modified xsi:type="dcterms:W3CDTF">2013-02-23T07:53:01Z</dcterms:modified>
</cp:coreProperties>
</file>