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Письма учеников лесной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648072"/>
          </a:xfrm>
        </p:spPr>
        <p:txBody>
          <a:bodyPr/>
          <a:lstStyle/>
          <a:p>
            <a:pPr algn="ctr"/>
            <a:r>
              <a:rPr lang="en-US" dirty="0" smtClean="0"/>
              <a:t>A new poem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340768"/>
            <a:ext cx="7117178" cy="429701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The north wind does blow,</a:t>
            </a:r>
          </a:p>
          <a:p>
            <a:pPr algn="l"/>
            <a:r>
              <a:rPr lang="en-US" sz="2400" dirty="0" smtClean="0"/>
              <a:t>And we have much snow.</a:t>
            </a:r>
          </a:p>
          <a:p>
            <a:pPr algn="l"/>
            <a:r>
              <a:rPr lang="en-US" sz="2400" dirty="0" smtClean="0"/>
              <a:t>And what do the children</a:t>
            </a:r>
          </a:p>
          <a:p>
            <a:pPr algn="l"/>
            <a:r>
              <a:rPr lang="en-US" sz="2400" dirty="0" smtClean="0"/>
              <a:t>Do then, poor things,</a:t>
            </a:r>
          </a:p>
          <a:p>
            <a:pPr algn="l"/>
            <a:r>
              <a:rPr lang="en-US" sz="2400" dirty="0" smtClean="0"/>
              <a:t>When lessons are done?</a:t>
            </a:r>
          </a:p>
          <a:p>
            <a:pPr algn="l"/>
            <a:r>
              <a:rPr lang="en-US" sz="2400" dirty="0" smtClean="0"/>
              <a:t>They skip, jump and run</a:t>
            </a:r>
          </a:p>
          <a:p>
            <a:pPr algn="l"/>
            <a:r>
              <a:rPr lang="en-US" sz="2400" dirty="0" smtClean="0"/>
              <a:t>Until they are warm, poor things.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775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76673"/>
            <a:ext cx="7117178" cy="936104"/>
          </a:xfrm>
        </p:spPr>
        <p:txBody>
          <a:bodyPr/>
          <a:lstStyle/>
          <a:p>
            <a:pPr algn="ctr"/>
            <a:r>
              <a:rPr lang="ru-RU" dirty="0" smtClean="0"/>
              <a:t>Притяжательный падеж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72817"/>
            <a:ext cx="7117178" cy="386496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/>
              <a:t>Marina’s book </a:t>
            </a:r>
            <a:r>
              <a:rPr lang="en-US" sz="4000" dirty="0" smtClean="0"/>
              <a:t>–</a:t>
            </a:r>
            <a:r>
              <a:rPr lang="ru-RU" sz="4000" dirty="0" smtClean="0"/>
              <a:t> Маринина книга (книга Марины)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4000" b="1" dirty="0" smtClean="0"/>
              <a:t>The girls’ books </a:t>
            </a:r>
            <a:r>
              <a:rPr lang="en-US" sz="4000" dirty="0" smtClean="0"/>
              <a:t>–</a:t>
            </a:r>
            <a:r>
              <a:rPr lang="ru-RU" sz="4000" dirty="0" smtClean="0"/>
              <a:t> книги девочек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6821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2657"/>
            <a:ext cx="7117178" cy="1008112"/>
          </a:xfrm>
        </p:spPr>
        <p:txBody>
          <a:bodyPr/>
          <a:lstStyle/>
          <a:p>
            <a:pPr algn="ctr"/>
            <a:r>
              <a:rPr lang="en-US" dirty="0" smtClean="0"/>
              <a:t>Translate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00808"/>
            <a:ext cx="7117178" cy="489654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Мамины глаза</a:t>
            </a:r>
          </a:p>
          <a:p>
            <a:pPr algn="l"/>
            <a:r>
              <a:rPr lang="ru-RU" sz="2800" dirty="0" smtClean="0"/>
              <a:t>Танина утка</a:t>
            </a:r>
          </a:p>
          <a:p>
            <a:pPr algn="l"/>
            <a:r>
              <a:rPr lang="ru-RU" sz="2800" dirty="0" smtClean="0"/>
              <a:t>Дом деда</a:t>
            </a:r>
          </a:p>
          <a:p>
            <a:pPr algn="l"/>
            <a:r>
              <a:rPr lang="ru-RU" sz="2800" dirty="0" smtClean="0"/>
              <a:t>Учительский стол</a:t>
            </a:r>
          </a:p>
          <a:p>
            <a:pPr algn="l"/>
            <a:r>
              <a:rPr lang="ru-RU" sz="2800" dirty="0" smtClean="0"/>
              <a:t>Письмо почтальона</a:t>
            </a:r>
          </a:p>
          <a:p>
            <a:pPr algn="l"/>
            <a:r>
              <a:rPr lang="ru-RU" sz="2800" dirty="0" smtClean="0"/>
              <a:t>Димина марка</a:t>
            </a:r>
          </a:p>
          <a:p>
            <a:pPr algn="l"/>
            <a:r>
              <a:rPr lang="ru-RU" sz="2800" dirty="0" smtClean="0"/>
              <a:t>Папин компьютер</a:t>
            </a:r>
          </a:p>
          <a:p>
            <a:pPr algn="l"/>
            <a:r>
              <a:rPr lang="ru-RU" sz="2800" dirty="0" smtClean="0"/>
              <a:t>Бабушкин конверт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469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2"/>
            <a:ext cx="7117178" cy="1152129"/>
          </a:xfrm>
        </p:spPr>
        <p:txBody>
          <a:bodyPr/>
          <a:lstStyle/>
          <a:p>
            <a:pPr algn="ctr"/>
            <a:r>
              <a:rPr lang="en-US" dirty="0" smtClean="0"/>
              <a:t>Put the suitable word in the sentence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772816"/>
            <a:ext cx="7117178" cy="4680520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US" dirty="0" smtClean="0"/>
              <a:t>Give me my …, please. (</a:t>
            </a:r>
            <a:r>
              <a:rPr lang="ru-RU" dirty="0" smtClean="0"/>
              <a:t>карандаш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I have a collection of … (</a:t>
            </a:r>
            <a:r>
              <a:rPr lang="ru-RU" dirty="0" smtClean="0"/>
              <a:t>марок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I like to …  … (</a:t>
            </a:r>
            <a:r>
              <a:rPr lang="ru-RU" dirty="0" smtClean="0"/>
              <a:t>писать письма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Where is the …? (</a:t>
            </a:r>
            <a:r>
              <a:rPr lang="ru-RU" dirty="0" smtClean="0"/>
              <a:t>почта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I don’t know this … (</a:t>
            </a:r>
            <a:r>
              <a:rPr lang="ru-RU" dirty="0" smtClean="0"/>
              <a:t>улицу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Give me …, please.(</a:t>
            </a:r>
            <a:r>
              <a:rPr lang="ru-RU" dirty="0" smtClean="0"/>
              <a:t>бумагу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What is your …? (</a:t>
            </a:r>
            <a:r>
              <a:rPr lang="ru-RU" dirty="0" smtClean="0"/>
              <a:t>адрес</a:t>
            </a:r>
            <a:r>
              <a:rPr lang="en-US" dirty="0" smtClean="0"/>
              <a:t>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I … … every week. (</a:t>
            </a:r>
            <a:r>
              <a:rPr lang="ru-RU" dirty="0" smtClean="0"/>
              <a:t>получаю письма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052737"/>
            <a:ext cx="7117178" cy="1728191"/>
          </a:xfrm>
        </p:spPr>
        <p:txBody>
          <a:bodyPr/>
          <a:lstStyle/>
          <a:p>
            <a:pPr algn="ctr"/>
            <a:r>
              <a:rPr lang="en-US" dirty="0" smtClean="0"/>
              <a:t>Homework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3573016"/>
            <a:ext cx="7117178" cy="206476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AB ex. 1-3 p.52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40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367</TotalTime>
  <Words>163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Письма учеников лесной школы</vt:lpstr>
      <vt:lpstr>A new poem</vt:lpstr>
      <vt:lpstr>Притяжательный падеж</vt:lpstr>
      <vt:lpstr>Translate </vt:lpstr>
      <vt:lpstr>Put the suitable word in the sentence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Письма учеников лесной школы</dc:title>
  <dc:creator>Пользователь</dc:creator>
  <cp:lastModifiedBy>Пользователь</cp:lastModifiedBy>
  <cp:revision>3</cp:revision>
  <dcterms:created xsi:type="dcterms:W3CDTF">2014-02-24T03:59:48Z</dcterms:created>
  <dcterms:modified xsi:type="dcterms:W3CDTF">2014-02-24T10:17:27Z</dcterms:modified>
</cp:coreProperties>
</file>