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8" r:id="rId2"/>
    <p:sldId id="256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5" r:id="rId19"/>
    <p:sldId id="274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907A-759D-49B4-99A0-F6AEC62C07A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B5D3E-E234-4E52-B4B1-7FB3DFA8D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7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B5D3E-E234-4E52-B4B1-7FB3DFA8DC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1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AFBD89-162F-4A2A-A5E6-6A15A16FB6D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CA5CCB-6DA9-444B-8F5B-9665BCC9DC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175351" cy="1793167"/>
          </a:xfrm>
        </p:spPr>
        <p:txBody>
          <a:bodyPr/>
          <a:lstStyle/>
          <a:p>
            <a:pPr algn="ctr"/>
            <a:r>
              <a:rPr lang="ru-RU" dirty="0" smtClean="0"/>
              <a:t>Презентация по теме «</a:t>
            </a:r>
            <a:r>
              <a:rPr lang="en-US" dirty="0" smtClean="0"/>
              <a:t>Describing people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55239"/>
            <a:ext cx="5637010" cy="882119"/>
          </a:xfrm>
        </p:spPr>
        <p:txBody>
          <a:bodyPr/>
          <a:lstStyle/>
          <a:p>
            <a:r>
              <a:rPr lang="ru-RU" dirty="0" smtClean="0"/>
              <a:t>Учитель английского языка</a:t>
            </a:r>
          </a:p>
          <a:p>
            <a:r>
              <a:rPr lang="ru-RU" dirty="0" err="1" smtClean="0"/>
              <a:t>Атоян</a:t>
            </a:r>
            <a:r>
              <a:rPr lang="ru-RU" dirty="0" smtClean="0"/>
              <a:t> Л.М.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04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Nose</a:t>
            </a:r>
            <a:endParaRPr lang="ru-RU" dirty="0"/>
          </a:p>
        </p:txBody>
      </p:sp>
      <p:pic>
        <p:nvPicPr>
          <p:cNvPr id="9218" name="Picture 2" descr="Cold Cracked Nose. 96.7 CHYM 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264696" cy="52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A big nose</a:t>
            </a:r>
            <a:endParaRPr lang="ru-RU" dirty="0"/>
          </a:p>
        </p:txBody>
      </p:sp>
      <p:pic>
        <p:nvPicPr>
          <p:cNvPr id="10244" name="Picture 4" descr="Pinocchio Nose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5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Чистота - залог здоровья Блог Ботино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844824"/>
            <a:ext cx="6833691" cy="38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212" y="54868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A small nose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94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576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mouth</a:t>
            </a:r>
            <a:endParaRPr lang="ru-RU" dirty="0"/>
          </a:p>
        </p:txBody>
      </p:sp>
      <p:pic>
        <p:nvPicPr>
          <p:cNvPr id="12290" name="Picture 2" descr="Forum Goodgame Big Farm Goodgame Studi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268760"/>
            <a:ext cx="5688632" cy="54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икатура в стиле &quot;аниме&quot; в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984776" cy="52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357" y="554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A small mouth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70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Мадагаскар, лев, рот, пасть, фильм, фильмы, кино обои, фото,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9776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A big mouth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12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Dark Hair</a:t>
            </a:r>
            <a:endParaRPr lang="ru-RU" dirty="0"/>
          </a:p>
        </p:txBody>
      </p:sp>
      <p:pic>
        <p:nvPicPr>
          <p:cNvPr id="16386" name="Picture 2" descr="Идеи эффектной окраски волос 2012 Прически и стрижки 201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1340768"/>
            <a:ext cx="3778807" cy="50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5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Fair hair</a:t>
            </a:r>
            <a:endParaRPr lang="ru-RU" dirty="0"/>
          </a:p>
        </p:txBody>
      </p:sp>
      <p:pic>
        <p:nvPicPr>
          <p:cNvPr id="17410" name="Picture 2" descr="Брондирование воло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56648" cy="53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3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Уши - Картинка 7729/4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-41908"/>
            <a:ext cx="3977354" cy="25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Eye Cream Used By Jennifer Aniston Search Results Creamaye :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29" y="0"/>
            <a:ext cx="2386305" cy="25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Timeless Long Hairstyle Idea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284" y="4077071"/>
            <a:ext cx="1899715" cy="27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Уход за кожей вокруг глаз. &quot; Женский сайт &quot; Красота, мода, стиль, любовь &quot; Сайт для женщин for-womens.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0861" y="-19329"/>
            <a:ext cx="3846845" cy="25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Рот, губы, девушка, модель, сексуальная, красивая обои, фото, картинки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8" y="4307156"/>
            <a:ext cx="4081349" cy="25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Рак будут диагностировать по дыханию infa.kharkov.ua - новости Харькова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2269" y="4121449"/>
            <a:ext cx="2097184" cy="27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636912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4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92357" cy="1455026"/>
          </a:xfrm>
        </p:spPr>
        <p:txBody>
          <a:bodyPr/>
          <a:lstStyle/>
          <a:p>
            <a:pPr algn="ctr"/>
            <a:r>
              <a:rPr lang="en-US" dirty="0" smtClean="0"/>
              <a:t>Write down the missing letter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021332" cy="388617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N_s_</a:t>
            </a:r>
          </a:p>
          <a:p>
            <a:pPr algn="l"/>
            <a:r>
              <a:rPr lang="en-US" sz="4000" dirty="0" err="1" smtClean="0"/>
              <a:t>E_rs</a:t>
            </a:r>
            <a:endParaRPr lang="en-US" sz="4000" dirty="0" smtClean="0"/>
          </a:p>
          <a:p>
            <a:pPr algn="l"/>
            <a:r>
              <a:rPr lang="en-US" sz="4000" dirty="0" smtClean="0"/>
              <a:t>_ye_</a:t>
            </a:r>
          </a:p>
          <a:p>
            <a:pPr algn="l"/>
            <a:r>
              <a:rPr lang="en-US" sz="4000" dirty="0" smtClean="0"/>
              <a:t>M__</a:t>
            </a:r>
            <a:r>
              <a:rPr lang="en-US" sz="4000" dirty="0" err="1" smtClean="0"/>
              <a:t>th</a:t>
            </a:r>
            <a:endParaRPr lang="en-US" sz="4000" dirty="0" smtClean="0"/>
          </a:p>
          <a:p>
            <a:pPr algn="l"/>
            <a:r>
              <a:rPr lang="en-US" sz="4000" dirty="0" smtClean="0"/>
              <a:t>D_ _ k h_ _r</a:t>
            </a:r>
          </a:p>
          <a:p>
            <a:pPr algn="l"/>
            <a:r>
              <a:rPr lang="en-US" sz="4000" dirty="0" smtClean="0"/>
              <a:t>F_ _   _</a:t>
            </a:r>
            <a:r>
              <a:rPr lang="en-US" sz="4000" dirty="0" err="1" smtClean="0"/>
              <a:t>ai</a:t>
            </a:r>
            <a:r>
              <a:rPr lang="en-US" sz="4000" dirty="0" smtClean="0"/>
              <a:t>_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7177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ипецк. Репетиторство по английскому языку.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8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0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21" y="1859"/>
            <a:ext cx="9218914" cy="685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0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2 enjoy\мультики\101640577_0_5c96f_1baf9d9b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9525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has got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59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2 enjoy\мультики\0_5d7c5_46861ba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-171400"/>
            <a:ext cx="6137061" cy="681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8975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got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95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Герои Диснея в PSD &quot; Lot of Free Downloads. Все на свете бесплатно скачать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130345" cy="70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28600" y="11663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got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4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ерои мультфильмов Диснея в PSD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09903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8864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got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814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дюймовочка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3959"/>
            <a:ext cx="6429375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1663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got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445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Герои мультфильмов Диснея в PSD &quot; ALLDAY - народный сайт о д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686" y="0"/>
            <a:ext cx="545337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got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503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lender mulan / VFL.Ru это, фотохостинг без регистрации, и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393" y="188640"/>
            <a:ext cx="399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got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35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472608"/>
          </a:xfrm>
        </p:spPr>
        <p:txBody>
          <a:bodyPr>
            <a:normAutofit/>
          </a:bodyPr>
          <a:lstStyle/>
          <a:p>
            <a:pPr algn="l"/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   ]- cat, fat, hat, black, bat, has</a:t>
            </a:r>
          </a:p>
          <a:p>
            <a:pPr algn="l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[h] – has, hair, hen, have, hand</a:t>
            </a:r>
          </a:p>
          <a:p>
            <a:pPr algn="l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 ] – pen, ten, desk, men, red, bed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618" y="1375"/>
            <a:ext cx="7772400" cy="835338"/>
          </a:xfrm>
        </p:spPr>
        <p:txBody>
          <a:bodyPr/>
          <a:lstStyle/>
          <a:p>
            <a:r>
              <a:rPr lang="ru-RU" dirty="0" smtClean="0"/>
              <a:t>Фонетическая разминка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444938" cy="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9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Eyes</a:t>
            </a:r>
            <a:endParaRPr lang="ru-RU" dirty="0"/>
          </a:p>
        </p:txBody>
      </p:sp>
      <p:pic>
        <p:nvPicPr>
          <p:cNvPr id="5122" name="Picture 2" descr="Palm Beach State - How do I Appl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86100"/>
            <a:ext cx="6840760" cy="45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736" y="33249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Big eyes</a:t>
            </a:r>
            <a:endParaRPr lang="ru-RU" dirty="0"/>
          </a:p>
        </p:txBody>
      </p:sp>
      <p:pic>
        <p:nvPicPr>
          <p:cNvPr id="4098" name="Picture 2" descr="Cartoon Eye Clip Art Vector Clip Art Online Royalty Bokep-I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268760"/>
            <a:ext cx="5616624" cy="53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8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Small eyes</a:t>
            </a:r>
            <a:endParaRPr lang="ru-RU" dirty="0"/>
          </a:p>
        </p:txBody>
      </p:sp>
      <p:pic>
        <p:nvPicPr>
          <p:cNvPr id="6150" name="Picture 6" descr="http://cs621731.vk.me/v621731508/1bc34/e-lriSvHn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356" y="1124744"/>
            <a:ext cx="3398494" cy="51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3246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Ears</a:t>
            </a:r>
            <a:endParaRPr lang="ru-RU" dirty="0"/>
          </a:p>
        </p:txBody>
      </p:sp>
      <p:pic>
        <p:nvPicPr>
          <p:cNvPr id="8194" name="Picture 2" descr="Уши - Картинка 7729/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56246"/>
            <a:ext cx="6048672" cy="46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Big ears</a:t>
            </a:r>
            <a:endParaRPr lang="ru-RU" dirty="0"/>
          </a:p>
        </p:txBody>
      </p:sp>
      <p:pic>
        <p:nvPicPr>
          <p:cNvPr id="7170" name="Picture 2" descr="http://cs621731.vk.me/v621731508/1bc3b/_01EwOAzg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77727"/>
            <a:ext cx="6848916" cy="31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090"/>
            <a:ext cx="6512511" cy="1143000"/>
          </a:xfrm>
        </p:spPr>
        <p:txBody>
          <a:bodyPr/>
          <a:lstStyle/>
          <a:p>
            <a:r>
              <a:rPr lang="en-US" dirty="0" smtClean="0"/>
              <a:t>Small ears</a:t>
            </a:r>
            <a:endParaRPr lang="ru-RU" dirty="0"/>
          </a:p>
        </p:txBody>
      </p:sp>
      <p:pic>
        <p:nvPicPr>
          <p:cNvPr id="15362" name="Picture 2" descr="Мальчики-дев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97" y="1143000"/>
            <a:ext cx="85629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40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138</Words>
  <Application>Microsoft Office PowerPoint</Application>
  <PresentationFormat>Экран (4:3)</PresentationFormat>
  <Paragraphs>38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по теме «Describing people»</vt:lpstr>
      <vt:lpstr>Презентация PowerPoint</vt:lpstr>
      <vt:lpstr>Фонетическая разминка</vt:lpstr>
      <vt:lpstr>Eyes</vt:lpstr>
      <vt:lpstr>Big eyes</vt:lpstr>
      <vt:lpstr>Small eyes</vt:lpstr>
      <vt:lpstr>Ears</vt:lpstr>
      <vt:lpstr>Big ears</vt:lpstr>
      <vt:lpstr>Small ears</vt:lpstr>
      <vt:lpstr>Nose</vt:lpstr>
      <vt:lpstr>A big nose</vt:lpstr>
      <vt:lpstr>A small nose</vt:lpstr>
      <vt:lpstr>mouth</vt:lpstr>
      <vt:lpstr>A small mouth</vt:lpstr>
      <vt:lpstr>A big mouth</vt:lpstr>
      <vt:lpstr>Dark Hair</vt:lpstr>
      <vt:lpstr>Fair hair</vt:lpstr>
      <vt:lpstr>Презентация PowerPoint</vt:lpstr>
      <vt:lpstr>Write down the missing letter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Ларочка</dc:creator>
  <cp:lastModifiedBy>Пользователь</cp:lastModifiedBy>
  <cp:revision>26</cp:revision>
  <dcterms:created xsi:type="dcterms:W3CDTF">2015-03-15T09:53:52Z</dcterms:created>
  <dcterms:modified xsi:type="dcterms:W3CDTF">2015-03-26T06:04:42Z</dcterms:modified>
</cp:coreProperties>
</file>