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7772400" cy="165618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ДЕТИ ЛЮБЯТ РИСОВАТЬ</a:t>
            </a:r>
            <a:endParaRPr lang="ru-RU" sz="6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27 Июля 2013 - Персональный сай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2563898" cy="1704814"/>
          </a:xfrm>
          <a:prstGeom prst="rect">
            <a:avLst/>
          </a:prstGeom>
          <a:noFill/>
        </p:spPr>
      </p:pic>
      <p:pic>
        <p:nvPicPr>
          <p:cNvPr id="18436" name="Picture 4" descr="Как нарисовать детские рисунки о прививках Сайт о рисован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628800"/>
            <a:ext cx="2487830" cy="1656184"/>
          </a:xfrm>
          <a:prstGeom prst="rect">
            <a:avLst/>
          </a:prstGeom>
          <a:noFill/>
        </p:spPr>
      </p:pic>
      <p:pic>
        <p:nvPicPr>
          <p:cNvPr id="18438" name="Picture 6" descr="Детская комната. - Мои статьи - О продукции - Фаберли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60648"/>
            <a:ext cx="3168352" cy="2376264"/>
          </a:xfrm>
          <a:prstGeom prst="rect">
            <a:avLst/>
          </a:prstGeom>
          <a:noFill/>
        </p:spPr>
      </p:pic>
      <p:pic>
        <p:nvPicPr>
          <p:cNvPr id="18440" name="Picture 8" descr="Рисующие дети; фото 465687, фотограф Losevsky Pavel. Фотобанк Лори - Продажа фотографий, иллюстраций и изображений, видео для СМ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797152"/>
            <a:ext cx="2412268" cy="1800200"/>
          </a:xfrm>
          <a:prstGeom prst="rect">
            <a:avLst/>
          </a:prstGeom>
          <a:noFill/>
        </p:spPr>
      </p:pic>
      <p:pic>
        <p:nvPicPr>
          <p:cNvPr id="18442" name="Picture 10" descr="Как нарисовать зиму мелом Сайт о рисован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797152"/>
            <a:ext cx="2304256" cy="1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се вместе, в Прибалтике. - Цветущая Дач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6353" y="-603447"/>
            <a:ext cx="5904655" cy="590465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Найдите среди рисунков </a:t>
            </a:r>
          </a:p>
          <a:p>
            <a:pPr>
              <a:buClr>
                <a:srgbClr val="FFC00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самое веселое солнышко.</a:t>
            </a:r>
          </a:p>
          <a:p>
            <a:pPr>
              <a:buClr>
                <a:srgbClr val="FFC000"/>
              </a:buCl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Чье солнышко вам </a:t>
            </a:r>
          </a:p>
          <a:p>
            <a:pPr>
              <a:buClr>
                <a:srgbClr val="FFC00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больше всего понравилось?</a:t>
            </a:r>
          </a:p>
          <a:p>
            <a:pPr>
              <a:buClr>
                <a:srgbClr val="FFC000"/>
              </a:buCl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О каком новом школьном</a:t>
            </a:r>
          </a:p>
          <a:p>
            <a:pPr>
              <a:buClr>
                <a:srgbClr val="FFC000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предмете вы узнали сегодня?</a:t>
            </a:r>
          </a:p>
          <a:p>
            <a:pPr>
              <a:buClr>
                <a:srgbClr val="FFC000"/>
              </a:buCl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Чем мы будем заниматься на уроках изобразительного искусства?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1-tub-ru.yandex.net/i?id=29449c3dc91ff818de54997179e6a051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933450" cy="1428750"/>
          </a:xfrm>
          <a:prstGeom prst="rect">
            <a:avLst/>
          </a:prstGeom>
          <a:noFill/>
        </p:spPr>
      </p:pic>
      <p:pic>
        <p:nvPicPr>
          <p:cNvPr id="48132" name="Picture 4" descr="Поиск обоев и изображений: солнышко Фабрика картинок - PicsFab.com. Обои для рабочего сто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55776" y="1700808"/>
            <a:ext cx="8686800" cy="8412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28575">
                  <a:solidFill>
                    <a:srgbClr val="FF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урок!</a:t>
            </a:r>
            <a:endParaRPr lang="ru-RU" sz="6000" b="1" dirty="0">
              <a:ln w="28575">
                <a:solidFill>
                  <a:srgbClr val="FF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251520" y="260648"/>
            <a:ext cx="464400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очень люблю рисовать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Деревья, и птиц, и зверят.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Мне нравится думать, мечтать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 будущей жизни ребят.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Улыбайся, солнышко,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Нам почаще.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Улыбайся, солнышко,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Нам на счастье.</a:t>
            </a:r>
          </a:p>
          <a:p>
            <a:endParaRPr lang="ru-RU" dirty="0"/>
          </a:p>
        </p:txBody>
      </p:sp>
      <p:pic>
        <p:nvPicPr>
          <p:cNvPr id="17410" name="Picture 2" descr="Увлечения, Объявления Увлечения, Объявление Увлеч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260648"/>
            <a:ext cx="3384376" cy="22519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412" name="Picture 4" descr="Рисунок &quot;Жар-птица&quot; Яковлевой Вероники - Педагогический портал &quot;О детстве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708920"/>
            <a:ext cx="1512168" cy="2113675"/>
          </a:xfrm>
          <a:prstGeom prst="rect">
            <a:avLst/>
          </a:prstGeom>
          <a:noFill/>
        </p:spPr>
      </p:pic>
      <p:pic>
        <p:nvPicPr>
          <p:cNvPr id="17414" name="Picture 6" descr="Цели и задачи конкурса рисунка - рисунки цифрами р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2708920"/>
            <a:ext cx="1800200" cy="1319056"/>
          </a:xfrm>
          <a:prstGeom prst="rect">
            <a:avLst/>
          </a:prstGeom>
          <a:noFill/>
        </p:spPr>
      </p:pic>
      <p:pic>
        <p:nvPicPr>
          <p:cNvPr id="17416" name="Picture 8" descr="Детские рисунки - фестиваль. Детский рисунок / Кошка по имени Ноч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4437112"/>
            <a:ext cx="1440160" cy="2085300"/>
          </a:xfrm>
          <a:prstGeom prst="rect">
            <a:avLst/>
          </a:prstGeom>
          <a:noFill/>
        </p:spPr>
      </p:pic>
      <p:pic>
        <p:nvPicPr>
          <p:cNvPr id="17418" name="Picture 10" descr="Внеклассная работа по иностранному языку - сторінка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5085184"/>
            <a:ext cx="1973628" cy="140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 любите рисовать?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6385" name="Picture 1" descr="D:\Pictures\DSC00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84784"/>
            <a:ext cx="2016224" cy="1670585"/>
          </a:xfrm>
          <a:prstGeom prst="rect">
            <a:avLst/>
          </a:prstGeom>
          <a:noFill/>
        </p:spPr>
      </p:pic>
      <p:pic>
        <p:nvPicPr>
          <p:cNvPr id="16386" name="Picture 2" descr="D:\Сохранения\2013-10-21\003.jpg"/>
          <p:cNvPicPr>
            <a:picLocks noChangeAspect="1" noChangeArrowheads="1"/>
          </p:cNvPicPr>
          <p:nvPr/>
        </p:nvPicPr>
        <p:blipFill>
          <a:blip r:embed="rId3" cstate="print"/>
          <a:srcRect l="9526" t="4991" b="3648"/>
          <a:stretch>
            <a:fillRect/>
          </a:stretch>
        </p:blipFill>
        <p:spPr bwMode="auto">
          <a:xfrm rot="5400000">
            <a:off x="3908169" y="780463"/>
            <a:ext cx="1771039" cy="2459602"/>
          </a:xfrm>
          <a:prstGeom prst="rect">
            <a:avLst/>
          </a:prstGeom>
          <a:noFill/>
        </p:spPr>
      </p:pic>
      <p:pic>
        <p:nvPicPr>
          <p:cNvPr id="16387" name="Picture 3" descr="D:\Сохранения\9\август\PA240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4725144"/>
            <a:ext cx="2606005" cy="1728192"/>
          </a:xfrm>
          <a:prstGeom prst="rect">
            <a:avLst/>
          </a:prstGeom>
          <a:noFill/>
        </p:spPr>
      </p:pic>
      <p:pic>
        <p:nvPicPr>
          <p:cNvPr id="16389" name="Picture 5" descr="Детские рисунки - фестиваль. Детский рисунок / Лошад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861048"/>
            <a:ext cx="2376264" cy="2085293"/>
          </a:xfrm>
          <a:prstGeom prst="rect">
            <a:avLst/>
          </a:prstGeom>
          <a:noFill/>
        </p:spPr>
      </p:pic>
      <p:pic>
        <p:nvPicPr>
          <p:cNvPr id="16391" name="Picture 7" descr="Как нарисовать рисунок летние впечатления Сайт о рисован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1412776"/>
            <a:ext cx="1904214" cy="2155715"/>
          </a:xfrm>
          <a:prstGeom prst="rect">
            <a:avLst/>
          </a:prstGeom>
          <a:noFill/>
        </p:spPr>
      </p:pic>
      <p:pic>
        <p:nvPicPr>
          <p:cNvPr id="16393" name="Picture 9" descr="Конкурс детских рисунков &quot;Моя мама самая красивая&quot; - Виртуальный Кореновс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3429000"/>
            <a:ext cx="3092314" cy="2167381"/>
          </a:xfrm>
          <a:prstGeom prst="rect">
            <a:avLst/>
          </a:prstGeom>
          <a:noFill/>
        </p:spPr>
      </p:pic>
      <p:pic>
        <p:nvPicPr>
          <p:cNvPr id="16395" name="Picture 11" descr="солнечные лучи Stock Illustrations, Cliparts And Royalty Free солнечные лучи Vectors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944" y="2996952"/>
            <a:ext cx="1476375" cy="14287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6021288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любите                                  рисовать?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иблус - Изобразительное искусство. Ты изображаешь, украшаешь и строишь. 1 класс (Л. А. Неменская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3278764" cy="4853434"/>
          </a:xfrm>
          <a:prstGeom prst="rect">
            <a:avLst/>
          </a:prstGeom>
          <a:noFill/>
        </p:spPr>
      </p:pic>
      <p:pic>
        <p:nvPicPr>
          <p:cNvPr id="15364" name="Picture 4" descr="Wallpapers Color Pencil Pack 2009 скачать торрент бесплатн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32656"/>
            <a:ext cx="1905000" cy="1428750"/>
          </a:xfrm>
          <a:prstGeom prst="ellipse">
            <a:avLst/>
          </a:prstGeom>
          <a:noFill/>
        </p:spPr>
      </p:pic>
      <p:pic>
        <p:nvPicPr>
          <p:cNvPr id="15366" name="Picture 6" descr="Материалы для декорирования - крас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1340768"/>
            <a:ext cx="2376243" cy="1824955"/>
          </a:xfrm>
          <a:prstGeom prst="ellipse">
            <a:avLst/>
          </a:prstGeom>
          <a:noFill/>
        </p:spPr>
      </p:pic>
      <p:pic>
        <p:nvPicPr>
          <p:cNvPr id="15368" name="Picture 8" descr="Как сделать поделки из пластилин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4077072"/>
            <a:ext cx="2520280" cy="1887385"/>
          </a:xfrm>
          <a:prstGeom prst="ellipse">
            <a:avLst/>
          </a:prstGeom>
          <a:noFill/>
        </p:spPr>
      </p:pic>
      <p:pic>
        <p:nvPicPr>
          <p:cNvPr id="15370" name="Picture 10" descr="Кисти художественные синтетика Mr. Painter плоская овальная 0 - ПЛАСТИК МАГ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2492896"/>
            <a:ext cx="1944216" cy="1944216"/>
          </a:xfrm>
          <a:prstGeom prst="ellipse">
            <a:avLst/>
          </a:prstGeom>
          <a:noFill/>
        </p:spPr>
      </p:pic>
      <p:pic>
        <p:nvPicPr>
          <p:cNvPr id="15372" name="Picture 12" descr="МОЛА Фломастер для доски - IKE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936" y="4879132"/>
            <a:ext cx="1728192" cy="172819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Давайте познакомимся с учебником.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Библус - Изобразительное искусство. Ты изображаешь, украшаешь и строишь. 1 класс (Л. А. Неменская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210597" cy="475252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17632" r="44176" b="14042"/>
          <a:stretch>
            <a:fillRect/>
          </a:stretch>
        </p:blipFill>
        <p:spPr bwMode="auto">
          <a:xfrm>
            <a:off x="4499992" y="2564904"/>
            <a:ext cx="4062933" cy="1703967"/>
          </a:xfrm>
          <a:prstGeom prst="round2DiagRect">
            <a:avLst>
              <a:gd name="adj1" fmla="val 305"/>
              <a:gd name="adj2" fmla="val 4392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61546" t="13224" b="16246"/>
          <a:stretch>
            <a:fillRect/>
          </a:stretch>
        </p:blipFill>
        <p:spPr bwMode="auto">
          <a:xfrm>
            <a:off x="5364088" y="4509120"/>
            <a:ext cx="2798700" cy="1758933"/>
          </a:xfrm>
          <a:prstGeom prst="round2Diag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619672" y="1628800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Значки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 b="-1172"/>
          <a:stretch>
            <a:fillRect/>
          </a:stretch>
        </p:blipFill>
        <p:spPr bwMode="auto">
          <a:xfrm>
            <a:off x="395536" y="1628800"/>
            <a:ext cx="4370141" cy="19350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96952"/>
            <a:ext cx="4290683" cy="18423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437112"/>
            <a:ext cx="4608512" cy="19633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Мастера - помощники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0"/>
            <a:ext cx="7817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20688"/>
            <a:ext cx="5976664" cy="53732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Солнце глянуло в кроватку, 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             Раз, два, три, четыре, пять.  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Все мы делаем зарядку,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Надо нам присесть и встать.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Руки вытянуть пошире.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Раз, два, три, четыре, пять. 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Наклониться – три, четыре.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И на месте поскакать.         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 На носок, потом на пятку –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 Все мы делаем зарядку. 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         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517232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Физкультминутка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787775" y="332656"/>
            <a:ext cx="5356225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 яблочко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небу катается,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утра улыбается.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улыбки-лучи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Очень-очень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горячи.</a:t>
            </a:r>
          </a:p>
        </p:txBody>
      </p:sp>
      <p:pic>
        <p:nvPicPr>
          <p:cNvPr id="13316" name="Picture 4" descr="Девочка за мольбертом, анимация - Галина Владимировна Лузан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4864"/>
            <a:ext cx="4176463" cy="5220582"/>
          </a:xfrm>
          <a:prstGeom prst="rect">
            <a:avLst/>
          </a:prstGeom>
          <a:noFill/>
        </p:spPr>
      </p:pic>
      <p:pic>
        <p:nvPicPr>
          <p:cNvPr id="13320" name="Picture 8" descr="Товары и оборудование -- Одежда и обув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0"/>
            <a:ext cx="3600400" cy="36144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1960" y="5445224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солнце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Нарисуем солнышко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340768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268760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94376">
            <a:off x="2562352" y="2103598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16641">
            <a:off x="3500018" y="1456610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861476">
            <a:off x="5577636" y="1591864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662436">
            <a:off x="6315961" y="2419275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 l="8855" t="15886"/>
          <a:stretch>
            <a:fillRect/>
          </a:stretch>
        </p:blipFill>
        <p:spPr bwMode="auto">
          <a:xfrm rot="2489256">
            <a:off x="4439238" y="1511832"/>
            <a:ext cx="906343" cy="102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532006">
            <a:off x="6586904" y="3543729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51967">
            <a:off x="6182405" y="4637289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/>
          <a:srcRect l="12430" t="12563"/>
          <a:stretch>
            <a:fillRect/>
          </a:stretch>
        </p:blipFill>
        <p:spPr bwMode="auto">
          <a:xfrm rot="11498800">
            <a:off x="5141820" y="5310620"/>
            <a:ext cx="922218" cy="113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30730">
            <a:off x="2187224" y="3309296"/>
            <a:ext cx="10531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4731" flipV="1">
            <a:off x="2698571" y="4560965"/>
            <a:ext cx="1053117" cy="13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email"/>
          <a:srcRect l="7763" t="12884"/>
          <a:stretch>
            <a:fillRect/>
          </a:stretch>
        </p:blipFill>
        <p:spPr bwMode="auto">
          <a:xfrm rot="14639335">
            <a:off x="3798589" y="5348702"/>
            <a:ext cx="971359" cy="11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70C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116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ВСЕ ДЕТИ ЛЮБЯТ РИСОВАТЬ</vt:lpstr>
      <vt:lpstr>Слайд 2</vt:lpstr>
      <vt:lpstr>вы любите рисовать?</vt:lpstr>
      <vt:lpstr>Слайд 4</vt:lpstr>
      <vt:lpstr>Давайте познакомимся с учебником.</vt:lpstr>
      <vt:lpstr>Мастера - помощники</vt:lpstr>
      <vt:lpstr>Слайд 7</vt:lpstr>
      <vt:lpstr>Слайд 8</vt:lpstr>
      <vt:lpstr>Нарисуем солнышко</vt:lpstr>
      <vt:lpstr>Слайд 10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ДЕТИ ЛЮБЯТ РИСОВАТЬ</dc:title>
  <dc:creator>xxx</dc:creator>
  <cp:lastModifiedBy>xxx</cp:lastModifiedBy>
  <cp:revision>14</cp:revision>
  <dcterms:created xsi:type="dcterms:W3CDTF">2014-09-07T05:41:52Z</dcterms:created>
  <dcterms:modified xsi:type="dcterms:W3CDTF">2014-09-14T20:41:50Z</dcterms:modified>
</cp:coreProperties>
</file>