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28E0-FFD6-49BC-B96E-C00391F6187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7D36-C4C8-4BD4-8F4D-691D1C7C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262464" cy="1154559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Математика 2А класс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Светлана\Desktop\математика\M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6156176" cy="530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Comic Sans MS" pitchFamily="66" charset="0"/>
              </a:rPr>
              <a:t>Цель урока: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				</a:t>
            </a:r>
          </a:p>
          <a:p>
            <a:pPr algn="just">
              <a:buNone/>
            </a:pPr>
            <a:r>
              <a:rPr lang="ru-RU" sz="4000" dirty="0">
                <a:latin typeface="Comic Sans MS" pitchFamily="66" charset="0"/>
              </a:rPr>
              <a:t>	</a:t>
            </a:r>
            <a:r>
              <a:rPr lang="ru-RU" sz="4000" dirty="0" smtClean="0">
                <a:latin typeface="Comic Sans MS" pitchFamily="66" charset="0"/>
              </a:rPr>
              <a:t>		Я хочу узнать…</a:t>
            </a:r>
          </a:p>
          <a:p>
            <a:pPr algn="just">
              <a:buNone/>
            </a:pPr>
            <a:r>
              <a:rPr lang="ru-RU" sz="4000" dirty="0" smtClean="0">
                <a:latin typeface="Comic Sans MS" pitchFamily="66" charset="0"/>
              </a:rPr>
              <a:t>				Я хочу научиться…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988840"/>
            <a:ext cx="4762872" cy="1080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8800" dirty="0" smtClean="0">
                <a:latin typeface="Comic Sans MS" pitchFamily="66" charset="0"/>
              </a:rPr>
              <a:t>9 * 5 = 45</a:t>
            </a:r>
            <a:endParaRPr lang="ru-RU" sz="8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08720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Произведение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07354">
            <a:off x="1771065" y="3005131"/>
            <a:ext cx="216024" cy="10801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908720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Произведение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0458308">
            <a:off x="3878079" y="3002659"/>
            <a:ext cx="216024" cy="10801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221088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Множитель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4221088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Множитель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2267744" y="1340768"/>
            <a:ext cx="1512168" cy="648072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5652120" y="1412776"/>
            <a:ext cx="216024" cy="487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9" grpId="0"/>
      <p:bldP spid="10" grpId="0" animBg="1"/>
      <p:bldP spid="11" grpId="0"/>
      <p:bldP spid="12" grpId="0"/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Запиши выражение с помощью нового действия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3528392" cy="26928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Segoe Print" pitchFamily="2" charset="0"/>
              </a:rPr>
              <a:t>2+2+2		=			</a:t>
            </a:r>
          </a:p>
          <a:p>
            <a:pPr>
              <a:buNone/>
            </a:pPr>
            <a:r>
              <a:rPr lang="ru-RU" sz="2800" dirty="0" smtClean="0">
                <a:latin typeface="Segoe Print" pitchFamily="2" charset="0"/>
              </a:rPr>
              <a:t>7+7+7+7+7		=			</a:t>
            </a:r>
          </a:p>
          <a:p>
            <a:pPr>
              <a:buNone/>
            </a:pPr>
            <a:r>
              <a:rPr lang="ru-RU" sz="2800" dirty="0" smtClean="0">
                <a:latin typeface="Segoe Print" pitchFamily="2" charset="0"/>
              </a:rPr>
              <a:t>9+9+9+9		=			</a:t>
            </a:r>
          </a:p>
          <a:p>
            <a:pPr>
              <a:buNone/>
            </a:pPr>
            <a:r>
              <a:rPr lang="ru-RU" sz="2800" dirty="0" smtClean="0">
                <a:latin typeface="Segoe Print" pitchFamily="2" charset="0"/>
              </a:rPr>
              <a:t>15+15+15		=		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2*3</a:t>
            </a:r>
            <a:endParaRPr lang="ru-RU" sz="2000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700808"/>
            <a:ext cx="1656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1 балл</a:t>
            </a:r>
          </a:p>
          <a:p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1 балл </a:t>
            </a:r>
          </a:p>
          <a:p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1 балл</a:t>
            </a:r>
          </a:p>
          <a:p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1 балл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420888"/>
            <a:ext cx="1656184" cy="47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7*5</a:t>
            </a:r>
            <a:endParaRPr lang="ru-RU" sz="2000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0689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9*4</a:t>
            </a:r>
            <a:endParaRPr lang="ru-RU" sz="2000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15*3</a:t>
            </a:r>
            <a:endParaRPr lang="ru-RU" sz="2000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  <a:cs typeface="Traditional Arabic" pitchFamily="18" charset="-78"/>
              </a:rPr>
              <a:t>Спасибо за работу!</a:t>
            </a:r>
            <a:endParaRPr lang="ru-RU" dirty="0">
              <a:solidFill>
                <a:srgbClr val="FF0000"/>
              </a:solidFill>
              <a:latin typeface="Segoe Print" pitchFamily="2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39472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Устный счет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792416" cy="304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96208"/>
                <a:gridCol w="3396208"/>
              </a:tblGrid>
              <a:tr h="688020">
                <a:tc gridSpan="2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4400" dirty="0" smtClean="0">
                          <a:latin typeface="Comic Sans MS" pitchFamily="66" charset="0"/>
                        </a:rPr>
                        <a:t>Проверь</a:t>
                      </a:r>
                      <a:r>
                        <a:rPr lang="ru-RU" sz="4400" baseline="0" dirty="0" smtClean="0">
                          <a:latin typeface="Comic Sans MS" pitchFamily="66" charset="0"/>
                        </a:rPr>
                        <a:t> себя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020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ru-RU" sz="4400" dirty="0" smtClean="0">
                          <a:latin typeface="Comic Sans MS" pitchFamily="66" charset="0"/>
                        </a:rPr>
                        <a:t> 27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4. 40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802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2. 52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5. 81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802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3. 25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dk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6. 100</a:t>
                      </a:r>
                      <a:endParaRPr lang="ru-RU" sz="4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5589240"/>
            <a:ext cx="48965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За верные ответы – 6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328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564904"/>
            <a:ext cx="3816424" cy="2894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Задача №1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252735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У окошка – 2 кадушки, в каждой кадушке –</a:t>
            </a:r>
          </a:p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по 3 лягушки. Сколько всего в кадушках </a:t>
            </a:r>
            <a:r>
              <a:rPr lang="ru-RU" sz="3100" smtClean="0">
                <a:latin typeface="Comic Sans MS" pitchFamily="66" charset="0"/>
              </a:rPr>
              <a:t>лягушек?</a:t>
            </a:r>
            <a:r>
              <a:rPr lang="ru-RU" dirty="0" smtClean="0">
                <a:latin typeface="Comic Sans MS" pitchFamily="66" charset="0"/>
              </a:rPr>
              <a:t>		</a:t>
            </a:r>
            <a:endParaRPr lang="ru-RU" dirty="0">
              <a:latin typeface="Comic Sans MS" pitchFamily="66" charset="0"/>
            </a:endParaRPr>
          </a:p>
          <a:p>
            <a:pPr algn="r"/>
            <a:endParaRPr lang="ru-RU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509120"/>
            <a:ext cx="105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3+3=6 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60932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балл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</p:spPr>
      </p:pic>
      <p:pic>
        <p:nvPicPr>
          <p:cNvPr id="4" name="Рисунок 3" descr="the-davinci-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888432" cy="4122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Задача №2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Сколько всего ножек у трех кошек?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4437112"/>
            <a:ext cx="139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4+4+4=12 </a:t>
            </a:r>
            <a:r>
              <a:rPr lang="ru-RU" dirty="0" err="1" smtClean="0">
                <a:latin typeface="Comic Sans MS" pitchFamily="66" charset="0"/>
              </a:rPr>
              <a:t>н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580526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балл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</p:spPr>
      </p:pic>
      <p:pic>
        <p:nvPicPr>
          <p:cNvPr id="4" name="Рисунок 3" descr="istock_000000467930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7131" y="1772816"/>
            <a:ext cx="5226869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Задача №3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8 раз по 5 конфет съела Таня на обед.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Сколько всего конфет съела Таня?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4797152"/>
            <a:ext cx="266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5+5+5+5+5+5+5+5=40 к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55892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балл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rdiaeanu1908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4150"/>
            <a:ext cx="3810000" cy="4133850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240360" cy="3300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Задача №4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Мышонок съел 3 кусочка сыра по 8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грамм. Сколько всего грамм сыра съел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мышонок?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4509120"/>
            <a:ext cx="152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8+8+8=24 </a:t>
            </a:r>
            <a:r>
              <a:rPr lang="ru-RU" dirty="0" err="1" smtClean="0">
                <a:latin typeface="Comic Sans MS" pitchFamily="66" charset="0"/>
              </a:rPr>
              <a:t>гр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60932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балл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Разбей выражения на две группы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259228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Segoe Print" pitchFamily="2" charset="0"/>
              </a:rPr>
              <a:t>4+4+4+4+4			11+11+11+1</a:t>
            </a:r>
          </a:p>
          <a:p>
            <a:pPr>
              <a:buNone/>
            </a:pPr>
            <a:r>
              <a:rPr lang="ru-RU" sz="3600" dirty="0" smtClean="0">
                <a:latin typeface="Segoe Print" pitchFamily="2" charset="0"/>
              </a:rPr>
              <a:t>5+5+5+6			3+3+3+3+3+3</a:t>
            </a:r>
          </a:p>
          <a:p>
            <a:pPr>
              <a:buNone/>
            </a:pPr>
            <a:r>
              <a:rPr lang="ru-RU" sz="3600" dirty="0" smtClean="0">
                <a:latin typeface="Segoe Print" pitchFamily="2" charset="0"/>
              </a:rPr>
              <a:t>18+18+18+18 		25+25+25+24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Проверь себя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26896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Segoe Print" pitchFamily="2" charset="0"/>
              </a:rPr>
              <a:t>4+4+4+4+4			5+5+5+6</a:t>
            </a:r>
          </a:p>
          <a:p>
            <a:pPr>
              <a:buNone/>
            </a:pPr>
            <a:r>
              <a:rPr lang="ru-RU" sz="3600" dirty="0" smtClean="0">
                <a:latin typeface="Segoe Print" pitchFamily="2" charset="0"/>
              </a:rPr>
              <a:t>18+18+18+18		11+11+11+1</a:t>
            </a:r>
          </a:p>
          <a:p>
            <a:pPr>
              <a:buNone/>
            </a:pPr>
            <a:r>
              <a:rPr lang="ru-RU" sz="3600" dirty="0">
                <a:latin typeface="Segoe Print" pitchFamily="2" charset="0"/>
              </a:rPr>
              <a:t>3+3+3+3+3+3</a:t>
            </a:r>
            <a:r>
              <a:rPr lang="ru-RU" sz="3600" dirty="0" smtClean="0">
                <a:latin typeface="Segoe Print" pitchFamily="2" charset="0"/>
              </a:rPr>
              <a:t>		25+25+25+24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tradnii_list_origami_yourorigami_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Comic Sans MS" pitchFamily="66" charset="0"/>
              </a:rPr>
              <a:t>Умножение – это сложение нескольких одинаковых </a:t>
            </a:r>
            <a:r>
              <a:rPr lang="ru-RU" sz="4800" dirty="0" smtClean="0">
                <a:latin typeface="Comic Sans MS" pitchFamily="66" charset="0"/>
              </a:rPr>
              <a:t>сл</a:t>
            </a:r>
            <a:r>
              <a:rPr lang="ru-RU" sz="4800" dirty="0">
                <a:latin typeface="Comic Sans MS" pitchFamily="66" charset="0"/>
              </a:rPr>
              <a:t>а</a:t>
            </a:r>
            <a:r>
              <a:rPr lang="ru-RU" sz="4800" dirty="0" smtClean="0">
                <a:latin typeface="Comic Sans MS" pitchFamily="66" charset="0"/>
              </a:rPr>
              <a:t>гаемых</a:t>
            </a: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176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Segoe Print</vt:lpstr>
      <vt:lpstr>Traditional Arabic</vt:lpstr>
      <vt:lpstr>Тема Office</vt:lpstr>
      <vt:lpstr>Математика 2А класс</vt:lpstr>
      <vt:lpstr>Устный счет</vt:lpstr>
      <vt:lpstr>Задача №1</vt:lpstr>
      <vt:lpstr>Задача №2</vt:lpstr>
      <vt:lpstr>Задача №3</vt:lpstr>
      <vt:lpstr>Задача №4</vt:lpstr>
      <vt:lpstr>Разбей выражения на две группы</vt:lpstr>
      <vt:lpstr>Проверь себя</vt:lpstr>
      <vt:lpstr>Презентация PowerPoint</vt:lpstr>
      <vt:lpstr>Цель урока:</vt:lpstr>
      <vt:lpstr>Презентация PowerPoint</vt:lpstr>
      <vt:lpstr>Запиши выражение с помощью нового действия</vt:lpstr>
      <vt:lpstr>Спасибо за работу!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2А класс</dc:title>
  <dc:creator>Светлана</dc:creator>
  <cp:lastModifiedBy>A</cp:lastModifiedBy>
  <cp:revision>20</cp:revision>
  <dcterms:created xsi:type="dcterms:W3CDTF">2015-03-04T12:29:38Z</dcterms:created>
  <dcterms:modified xsi:type="dcterms:W3CDTF">2015-03-06T08:19:43Z</dcterms:modified>
</cp:coreProperties>
</file>