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3190-94E1-4C23-9C33-C72C8D22811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40DB-C48C-40DB-9704-0787F0EB8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51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3190-94E1-4C23-9C33-C72C8D22811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40DB-C48C-40DB-9704-0787F0EB8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13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3190-94E1-4C23-9C33-C72C8D22811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40DB-C48C-40DB-9704-0787F0EB8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59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3190-94E1-4C23-9C33-C72C8D22811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40DB-C48C-40DB-9704-0787F0EB8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0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3190-94E1-4C23-9C33-C72C8D22811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40DB-C48C-40DB-9704-0787F0EB8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91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3190-94E1-4C23-9C33-C72C8D22811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40DB-C48C-40DB-9704-0787F0EB8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94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3190-94E1-4C23-9C33-C72C8D22811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40DB-C48C-40DB-9704-0787F0EB8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91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3190-94E1-4C23-9C33-C72C8D22811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40DB-C48C-40DB-9704-0787F0EB8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49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3190-94E1-4C23-9C33-C72C8D22811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40DB-C48C-40DB-9704-0787F0EB8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53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3190-94E1-4C23-9C33-C72C8D22811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40DB-C48C-40DB-9704-0787F0EB8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88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3190-94E1-4C23-9C33-C72C8D22811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40DB-C48C-40DB-9704-0787F0EB8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10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43190-94E1-4C23-9C33-C72C8D22811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240DB-C48C-40DB-9704-0787F0EB8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53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PowerPoint_97-2003_Presentation1.pp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PowerPoint_97-2003_Presentation2.pp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PowerPoint_97-2003_Presentation3.ppt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42E7DB0-F391-487B-9413-418399CA2418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22.03.2015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86DD955-7C61-4AF8-A0FF-AEE6AAAC6FA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0244" name="Picture 6" descr="7mDYPiHD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2339975" y="836613"/>
            <a:ext cx="42259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i="1">
                <a:solidFill>
                  <a:srgbClr val="000099"/>
                </a:solidFill>
                <a:latin typeface="Cambria" pitchFamily="18" charset="0"/>
              </a:rPr>
              <a:t>18 марта.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i="1">
                <a:solidFill>
                  <a:srgbClr val="000099"/>
                </a:solidFill>
                <a:latin typeface="Cambria" pitchFamily="18" charset="0"/>
              </a:rPr>
              <a:t>Классная работа</a:t>
            </a:r>
            <a:r>
              <a:rPr lang="ru-RU" altLang="ru-RU" sz="4000" i="1">
                <a:solidFill>
                  <a:schemeClr val="tx1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900113" y="2727325"/>
            <a:ext cx="3270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i="1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10247" name="Прямоугольник 1"/>
          <p:cNvSpPr>
            <a:spLocks noChangeArrowheads="1"/>
          </p:cNvSpPr>
          <p:nvPr/>
        </p:nvSpPr>
        <p:spPr bwMode="auto">
          <a:xfrm>
            <a:off x="906463" y="2411413"/>
            <a:ext cx="6584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i="1">
                <a:solidFill>
                  <a:srgbClr val="FF0000"/>
                </a:solidFill>
              </a:rPr>
              <a:t>        Учи показом,</a:t>
            </a:r>
          </a:p>
          <a:p>
            <a:pPr eaLnBrk="1" hangingPunct="1"/>
            <a:r>
              <a:rPr lang="ru-RU" altLang="ru-RU" sz="4000" b="1" i="1">
                <a:solidFill>
                  <a:srgbClr val="FF0000"/>
                </a:solidFill>
              </a:rPr>
              <a:t>                а не рассказом</a:t>
            </a:r>
            <a:r>
              <a:rPr lang="ru-RU" altLang="ru-RU" sz="4000">
                <a:solidFill>
                  <a:srgbClr val="FF0000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86878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0" y="-10795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Презентация" r:id="rId4" imgW="4570501" imgH="3427618" progId="PowerPoint.Show.8">
                  <p:embed/>
                </p:oleObj>
              </mc:Choice>
              <mc:Fallback>
                <p:oleObj name="Презентация" r:id="rId4" imgW="4570501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0795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ext Box 11"/>
          <p:cNvSpPr txBox="1">
            <a:spLocks noChangeArrowheads="1"/>
          </p:cNvSpPr>
          <p:nvPr/>
        </p:nvSpPr>
        <p:spPr bwMode="auto">
          <a:xfrm>
            <a:off x="6516688" y="2852738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8" name="Text Box 19"/>
          <p:cNvSpPr txBox="1">
            <a:spLocks noChangeArrowheads="1"/>
          </p:cNvSpPr>
          <p:nvPr/>
        </p:nvSpPr>
        <p:spPr bwMode="auto">
          <a:xfrm>
            <a:off x="1042988" y="6107113"/>
            <a:ext cx="185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600" b="1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4932363" y="21336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1247775" y="701675"/>
            <a:ext cx="8037513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/>
              <a:t>                           Задача</a:t>
            </a:r>
            <a:r>
              <a:rPr lang="ru-RU" altLang="ru-RU"/>
              <a:t>. 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sz="2400"/>
              <a:t>В городском парке Санкт-Петербурга выделили </a:t>
            </a:r>
          </a:p>
          <a:p>
            <a:pPr eaLnBrk="1" hangingPunct="1"/>
            <a:r>
              <a:rPr lang="ru-RU" altLang="ru-RU" sz="2400"/>
              <a:t>место для детского отдыха. Одну часть территории </a:t>
            </a:r>
          </a:p>
          <a:p>
            <a:pPr eaLnBrk="1" hangingPunct="1"/>
            <a:r>
              <a:rPr lang="ru-RU" altLang="ru-RU" sz="2400"/>
              <a:t>будет занимать спортивный стадион, другую – </a:t>
            </a:r>
          </a:p>
          <a:p>
            <a:pPr eaLnBrk="1" hangingPunct="1"/>
            <a:r>
              <a:rPr lang="ru-RU" altLang="ru-RU" sz="2400"/>
              <a:t>тренажёрная площадка , третью – детский городок.</a:t>
            </a:r>
          </a:p>
          <a:p>
            <a:pPr eaLnBrk="1" hangingPunct="1"/>
            <a:r>
              <a:rPr lang="ru-RU" altLang="ru-RU" sz="2400"/>
              <a:t>Какую площадь необходимо приготовить для данного</a:t>
            </a:r>
          </a:p>
          <a:p>
            <a:pPr eaLnBrk="1" hangingPunct="1"/>
            <a:r>
              <a:rPr lang="ru-RU" altLang="ru-RU" sz="2400"/>
              <a:t> проекта, если ширина  площадок 156м ,а длина 76 м, </a:t>
            </a:r>
          </a:p>
          <a:p>
            <a:pPr eaLnBrk="1" hangingPunct="1"/>
            <a:r>
              <a:rPr lang="ru-RU" altLang="ru-RU" sz="2400"/>
              <a:t>100 м , 58м.</a:t>
            </a:r>
          </a:p>
        </p:txBody>
      </p:sp>
      <p:sp>
        <p:nvSpPr>
          <p:cNvPr id="11271" name="TextBox 5"/>
          <p:cNvSpPr txBox="1">
            <a:spLocks noChangeArrowheads="1"/>
          </p:cNvSpPr>
          <p:nvPr/>
        </p:nvSpPr>
        <p:spPr bwMode="auto">
          <a:xfrm>
            <a:off x="900113" y="4437063"/>
            <a:ext cx="62245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0099"/>
                </a:solidFill>
              </a:rPr>
              <a:t>- Какие знания вам необходимы для </a:t>
            </a:r>
          </a:p>
          <a:p>
            <a:pPr eaLnBrk="1" hangingPunct="1"/>
            <a:r>
              <a:rPr lang="ru-RU" altLang="ru-RU" sz="2400">
                <a:solidFill>
                  <a:srgbClr val="000099"/>
                </a:solidFill>
              </a:rPr>
              <a:t>решения это задачи?</a:t>
            </a:r>
          </a:p>
        </p:txBody>
      </p:sp>
    </p:spTree>
    <p:extLst>
      <p:ext uri="{BB962C8B-B14F-4D97-AF65-F5344CB8AC3E}">
        <p14:creationId xmlns:p14="http://schemas.microsoft.com/office/powerpoint/2010/main" val="164174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-47625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Презентация" r:id="rId4" imgW="4570501" imgH="3427618" progId="PowerPoint.Show.8">
                  <p:embed/>
                </p:oleObj>
              </mc:Choice>
              <mc:Fallback>
                <p:oleObj name="Презентация" r:id="rId4" imgW="4570501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625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6516688" y="2852738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150" y="1484313"/>
            <a:ext cx="1825625" cy="21605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00738" y="1484313"/>
            <a:ext cx="1295400" cy="21605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59188" y="1484313"/>
            <a:ext cx="2241550" cy="21605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5" name="TextBox 5"/>
          <p:cNvSpPr txBox="1">
            <a:spLocks noChangeArrowheads="1"/>
          </p:cNvSpPr>
          <p:nvPr/>
        </p:nvSpPr>
        <p:spPr bwMode="auto">
          <a:xfrm>
            <a:off x="250825" y="2076450"/>
            <a:ext cx="1689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/>
              <a:t>156 м</a:t>
            </a:r>
          </a:p>
        </p:txBody>
      </p:sp>
      <p:sp>
        <p:nvSpPr>
          <p:cNvPr id="12296" name="TextBox 6"/>
          <p:cNvSpPr txBox="1">
            <a:spLocks noChangeArrowheads="1"/>
          </p:cNvSpPr>
          <p:nvPr/>
        </p:nvSpPr>
        <p:spPr bwMode="auto">
          <a:xfrm>
            <a:off x="5876925" y="317341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7" name="TextBox 7"/>
          <p:cNvSpPr txBox="1">
            <a:spLocks noChangeArrowheads="1"/>
          </p:cNvSpPr>
          <p:nvPr/>
        </p:nvSpPr>
        <p:spPr bwMode="auto">
          <a:xfrm>
            <a:off x="1547813" y="3860800"/>
            <a:ext cx="9472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/>
              <a:t>   76м        100м         58 м                             </a:t>
            </a:r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3891757" y="2112169"/>
            <a:ext cx="895350" cy="5545137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9" name="TextBox 10"/>
          <p:cNvSpPr txBox="1">
            <a:spLocks noChangeArrowheads="1"/>
          </p:cNvSpPr>
          <p:nvPr/>
        </p:nvSpPr>
        <p:spPr bwMode="auto">
          <a:xfrm>
            <a:off x="4340225" y="5805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33850" y="5410200"/>
            <a:ext cx="44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9979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-47625" y="-71438"/>
          <a:ext cx="9144000" cy="685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Презентация" r:id="rId4" imgW="4570501" imgH="3427618" progId="PowerPoint.Show.8">
                  <p:embed/>
                </p:oleObj>
              </mc:Choice>
              <mc:Fallback>
                <p:oleObj name="Презентация" r:id="rId4" imgW="4570501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625" y="-71438"/>
                        <a:ext cx="9144000" cy="6858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6516688" y="2852738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6738" y="628650"/>
            <a:ext cx="1825625" cy="21605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03913" y="628650"/>
            <a:ext cx="1296987" cy="21605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62363" y="628650"/>
            <a:ext cx="2239962" cy="21605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9" name="TextBox 5"/>
          <p:cNvSpPr txBox="1">
            <a:spLocks noChangeArrowheads="1"/>
          </p:cNvSpPr>
          <p:nvPr/>
        </p:nvSpPr>
        <p:spPr bwMode="auto">
          <a:xfrm>
            <a:off x="323850" y="1709738"/>
            <a:ext cx="1687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/>
              <a:t>156 м</a:t>
            </a:r>
          </a:p>
        </p:txBody>
      </p:sp>
      <p:sp>
        <p:nvSpPr>
          <p:cNvPr id="13320" name="TextBox 6"/>
          <p:cNvSpPr txBox="1">
            <a:spLocks noChangeArrowheads="1"/>
          </p:cNvSpPr>
          <p:nvPr/>
        </p:nvSpPr>
        <p:spPr bwMode="auto">
          <a:xfrm>
            <a:off x="5876925" y="317341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21" name="TextBox 7"/>
          <p:cNvSpPr txBox="1">
            <a:spLocks noChangeArrowheads="1"/>
          </p:cNvSpPr>
          <p:nvPr/>
        </p:nvSpPr>
        <p:spPr bwMode="auto">
          <a:xfrm>
            <a:off x="1476375" y="2860675"/>
            <a:ext cx="9471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/>
              <a:t>   76м        100м         58 м                             </a:t>
            </a:r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3983831" y="770732"/>
            <a:ext cx="896937" cy="554355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23" name="TextBox 10"/>
          <p:cNvSpPr txBox="1">
            <a:spLocks noChangeArrowheads="1"/>
          </p:cNvSpPr>
          <p:nvPr/>
        </p:nvSpPr>
        <p:spPr bwMode="auto">
          <a:xfrm>
            <a:off x="4340225" y="5805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24" name="TextBox 11"/>
          <p:cNvSpPr txBox="1">
            <a:spLocks noChangeArrowheads="1"/>
          </p:cNvSpPr>
          <p:nvPr/>
        </p:nvSpPr>
        <p:spPr bwMode="auto">
          <a:xfrm>
            <a:off x="3797300" y="4017963"/>
            <a:ext cx="1398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/>
              <a:t>234 м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71500" y="4581525"/>
            <a:ext cx="3090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ru-RU" sz="3600" b="1">
                <a:solidFill>
                  <a:srgbClr val="000000"/>
                </a:solidFill>
                <a:cs typeface="Arial" charset="0"/>
              </a:rPr>
              <a:t>S</a:t>
            </a:r>
            <a:r>
              <a:rPr lang="ru-RU" altLang="ru-RU" sz="3600" b="1">
                <a:solidFill>
                  <a:srgbClr val="000000"/>
                </a:solidFill>
                <a:cs typeface="Arial" charset="0"/>
              </a:rPr>
              <a:t>= а * </a:t>
            </a:r>
            <a:r>
              <a:rPr lang="en-US" altLang="ru-RU" sz="3600" b="1">
                <a:solidFill>
                  <a:srgbClr val="000000"/>
                </a:solidFill>
                <a:cs typeface="Arial" charset="0"/>
              </a:rPr>
              <a:t>b</a:t>
            </a:r>
            <a:r>
              <a:rPr lang="ru-RU" altLang="ru-RU" sz="3600" b="1">
                <a:solidFill>
                  <a:srgbClr val="000000"/>
                </a:solidFill>
                <a:cs typeface="Arial" charset="0"/>
              </a:rPr>
              <a:t> </a:t>
            </a:r>
            <a:endParaRPr lang="ru-RU" altLang="ru-RU" sz="360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49288" y="5248275"/>
            <a:ext cx="3230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ru-RU" sz="4000" b="1">
                <a:solidFill>
                  <a:srgbClr val="000000"/>
                </a:solidFill>
                <a:cs typeface="Arial" charset="0"/>
              </a:rPr>
              <a:t>S</a:t>
            </a:r>
            <a:r>
              <a:rPr lang="ru-RU" altLang="ru-RU" sz="4000" b="1">
                <a:solidFill>
                  <a:srgbClr val="000000"/>
                </a:solidFill>
                <a:cs typeface="Arial" charset="0"/>
              </a:rPr>
              <a:t>=156 *234  </a:t>
            </a:r>
            <a:endParaRPr lang="ru-RU" altLang="ru-RU" sz="400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27488" y="4694238"/>
            <a:ext cx="936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9600" b="1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0548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-366713" y="0"/>
          <a:ext cx="11280776" cy="845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Презентация" r:id="rId3" imgW="4572129" imgH="3429074" progId="PowerPoint.Show.8">
                  <p:embed/>
                </p:oleObj>
              </mc:Choice>
              <mc:Fallback>
                <p:oleObj name="Презентация" r:id="rId3" imgW="4572129" imgH="3429074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6713" y="0"/>
                        <a:ext cx="11280776" cy="845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6516688" y="2852738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4264025" y="444500"/>
            <a:ext cx="31257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u="sng">
                <a:solidFill>
                  <a:schemeClr val="tx1"/>
                </a:solidFill>
                <a:latin typeface="Arial" charset="0"/>
              </a:rPr>
              <a:t>Тема урока : 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547813" y="1120775"/>
            <a:ext cx="678815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i="1">
                <a:solidFill>
                  <a:srgbClr val="000099"/>
                </a:solidFill>
                <a:latin typeface="Arial" charset="0"/>
              </a:rPr>
              <a:t>Умножение на трёхзначное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i="1">
                <a:solidFill>
                  <a:srgbClr val="000099"/>
                </a:solidFill>
                <a:latin typeface="Arial" charset="0"/>
              </a:rPr>
              <a:t>число.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2101850" y="2438400"/>
            <a:ext cx="3516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u="sng">
                <a:solidFill>
                  <a:schemeClr val="tx1"/>
                </a:solidFill>
                <a:latin typeface="Arial" charset="0"/>
              </a:rPr>
              <a:t>Задачи урока :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23850" y="3441700"/>
            <a:ext cx="9269413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3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Создать алгоритм умножения на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altLang="ru-RU" sz="3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                  трёхзначное число.</a:t>
            </a:r>
          </a:p>
          <a:p>
            <a:pPr marL="571500" indent="-571500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3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Научиться  умножать многозначные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altLang="ru-RU" sz="3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   числа на трёхзначные ,используя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altLang="ru-RU" sz="3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     данный алгоритм.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ru-RU" altLang="ru-RU" sz="3600" b="1" dirty="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6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Экран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2015-03-22T12:28:47Z</dcterms:created>
  <dcterms:modified xsi:type="dcterms:W3CDTF">2015-03-22T12:29:14Z</dcterms:modified>
</cp:coreProperties>
</file>