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Фонетическая  зарядка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на английском языке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МБОУ СОШ №2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Г.Городец Нижегородская область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Иванченко Елена Александровна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User\Downloads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3825" y="0"/>
            <a:ext cx="1540175" cy="2428892"/>
          </a:xfrm>
          <a:prstGeom prst="rect">
            <a:avLst/>
          </a:prstGeom>
          <a:noFill/>
        </p:spPr>
      </p:pic>
      <p:pic>
        <p:nvPicPr>
          <p:cNvPr id="3075" name="Picture 3" descr="C:\Users\User\Downloads\эмбле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1428760" cy="2253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Звук</a:t>
            </a:r>
            <a:r>
              <a:rPr lang="en-US" sz="4000" dirty="0" smtClean="0"/>
              <a:t> </a:t>
            </a:r>
            <a:r>
              <a:rPr lang="en-US" sz="4000" b="1" dirty="0" smtClean="0"/>
              <a:t>[h]</a:t>
            </a:r>
            <a:endParaRPr lang="ru-RU" sz="4000" dirty="0" smtClean="0"/>
          </a:p>
          <a:p>
            <a:r>
              <a:rPr lang="en-US" sz="4000" dirty="0" smtClean="0"/>
              <a:t>We are happy brother pigs,</a:t>
            </a:r>
            <a:endParaRPr lang="ru-RU" sz="4000" dirty="0" smtClean="0"/>
          </a:p>
          <a:p>
            <a:r>
              <a:rPr lang="en-US" sz="4000" dirty="0" smtClean="0"/>
              <a:t>We are happy piggy-wigs,</a:t>
            </a:r>
            <a:endParaRPr lang="ru-RU" sz="4000" dirty="0" smtClean="0"/>
          </a:p>
          <a:p>
            <a:r>
              <a:rPr lang="en-US" sz="4000" dirty="0" smtClean="0"/>
              <a:t>We have time to jump and play,</a:t>
            </a:r>
            <a:endParaRPr lang="ru-RU" sz="4000" dirty="0" smtClean="0"/>
          </a:p>
          <a:p>
            <a:r>
              <a:rPr lang="en-US" sz="4000" dirty="0" smtClean="0"/>
              <a:t>We are happy all the day!</a:t>
            </a:r>
            <a:endParaRPr lang="ru-RU" sz="4000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User\Downloads\30780078_1219014708_60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714356"/>
            <a:ext cx="2214578" cy="2214578"/>
          </a:xfrm>
          <a:prstGeom prst="rect">
            <a:avLst/>
          </a:prstGeom>
          <a:noFill/>
        </p:spPr>
      </p:pic>
      <p:pic>
        <p:nvPicPr>
          <p:cNvPr id="2051" name="Picture 3" descr="C:\Users\User\Downloads\92553970_4059800_zvezdia2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8948" y="3857628"/>
            <a:ext cx="2665052" cy="2396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</a:rPr>
              <a:t>Звук</a:t>
            </a:r>
            <a:r>
              <a:rPr lang="en-US" sz="4400" dirty="0" smtClean="0">
                <a:solidFill>
                  <a:srgbClr val="FF0000"/>
                </a:solidFill>
              </a:rPr>
              <a:t> </a:t>
            </a:r>
            <a:r>
              <a:rPr lang="en-US" sz="4400" b="1" dirty="0" smtClean="0">
                <a:solidFill>
                  <a:srgbClr val="FF0000"/>
                </a:solidFill>
              </a:rPr>
              <a:t>[</a:t>
            </a:r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r>
              <a:rPr lang="en-US" sz="4400" b="1" dirty="0" smtClean="0">
                <a:solidFill>
                  <a:srgbClr val="FF0000"/>
                </a:solidFill>
              </a:rPr>
              <a:t>ı ]</a:t>
            </a:r>
            <a:endParaRPr lang="ru-RU" sz="4400" dirty="0" smtClean="0">
              <a:solidFill>
                <a:srgbClr val="FF0000"/>
              </a:solidFill>
            </a:endParaRPr>
          </a:p>
          <a:p>
            <a:r>
              <a:rPr lang="en-US" sz="4400" dirty="0" smtClean="0">
                <a:solidFill>
                  <a:srgbClr val="FF0000"/>
                </a:solidFill>
              </a:rPr>
              <a:t>Rain, rain, go away,</a:t>
            </a:r>
            <a:endParaRPr lang="ru-RU" sz="4400" dirty="0" smtClean="0">
              <a:solidFill>
                <a:srgbClr val="FF0000"/>
              </a:solidFill>
            </a:endParaRPr>
          </a:p>
          <a:p>
            <a:r>
              <a:rPr lang="en-US" sz="4400" dirty="0" smtClean="0">
                <a:solidFill>
                  <a:srgbClr val="FF0000"/>
                </a:solidFill>
              </a:rPr>
              <a:t>Come again another day,</a:t>
            </a:r>
            <a:endParaRPr lang="ru-RU" sz="4400" dirty="0" smtClean="0">
              <a:solidFill>
                <a:srgbClr val="FF0000"/>
              </a:solidFill>
            </a:endParaRPr>
          </a:p>
          <a:p>
            <a:r>
              <a:rPr lang="en-US" sz="4400" dirty="0" smtClean="0">
                <a:solidFill>
                  <a:srgbClr val="FF0000"/>
                </a:solidFill>
              </a:rPr>
              <a:t>Little Johnny wants to play,</a:t>
            </a:r>
            <a:endParaRPr lang="ru-RU" sz="4400" dirty="0" smtClean="0">
              <a:solidFill>
                <a:srgbClr val="FF0000"/>
              </a:solidFill>
            </a:endParaRPr>
          </a:p>
          <a:p>
            <a:r>
              <a:rPr lang="en-US" sz="4400" dirty="0" smtClean="0">
                <a:solidFill>
                  <a:srgbClr val="FF0000"/>
                </a:solidFill>
              </a:rPr>
              <a:t>Rain, rain, go away.</a:t>
            </a:r>
            <a:endParaRPr lang="ru-RU" sz="44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3074" name="Picture 2" descr="C:\Users\User\Downloads\eb0e90d21dc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57166"/>
            <a:ext cx="4629158" cy="1928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7558118" cy="463869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What are little boys made of, made of?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What are little boys made of, made of?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Frogs and snails, and puppy-dog’s tails,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That’s what little boys are made of.</a:t>
            </a:r>
            <a:endParaRPr lang="ru-RU" sz="36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User\Downloads\0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357694"/>
            <a:ext cx="2998150" cy="2254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en-US" dirty="0" smtClean="0"/>
              <a:t>Without your tongue you can’t talk,</a:t>
            </a:r>
            <a:endParaRPr lang="ru-RU" dirty="0" smtClean="0"/>
          </a:p>
          <a:p>
            <a:r>
              <a:rPr lang="en-US" dirty="0" smtClean="0"/>
              <a:t>Without your feet you can’t walk,</a:t>
            </a:r>
            <a:endParaRPr lang="ru-RU" dirty="0" smtClean="0"/>
          </a:p>
          <a:p>
            <a:r>
              <a:rPr lang="en-US" dirty="0" smtClean="0"/>
              <a:t>Without your eyes you can’t see.</a:t>
            </a:r>
            <a:endParaRPr lang="ru-RU" dirty="0" smtClean="0"/>
          </a:p>
          <a:p>
            <a:r>
              <a:rPr lang="en-US" dirty="0" smtClean="0"/>
              <a:t>Without your heart you can’t be.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User\Downloads\Мотив орнамент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500570"/>
            <a:ext cx="5553075" cy="208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Звук</a:t>
            </a:r>
            <a:r>
              <a:rPr lang="en-US" dirty="0" smtClean="0">
                <a:solidFill>
                  <a:srgbClr val="C00000"/>
                </a:solidFill>
              </a:rPr>
              <a:t> </a:t>
            </a:r>
            <a:r>
              <a:rPr lang="en-US" b="1" dirty="0" smtClean="0">
                <a:solidFill>
                  <a:srgbClr val="C00000"/>
                </a:solidFill>
              </a:rPr>
              <a:t>[</a:t>
            </a:r>
            <a:r>
              <a:rPr lang="en-US" dirty="0" smtClean="0">
                <a:solidFill>
                  <a:srgbClr val="C00000"/>
                </a:solidFill>
              </a:rPr>
              <a:t> </a:t>
            </a:r>
            <a:r>
              <a:rPr lang="ru-RU" b="1" dirty="0" err="1" smtClean="0">
                <a:solidFill>
                  <a:srgbClr val="C00000"/>
                </a:solidFill>
              </a:rPr>
              <a:t>υ</a:t>
            </a:r>
            <a:r>
              <a:rPr lang="en-US" dirty="0" smtClean="0">
                <a:solidFill>
                  <a:srgbClr val="C00000"/>
                </a:solidFill>
              </a:rPr>
              <a:t> </a:t>
            </a:r>
            <a:r>
              <a:rPr lang="en-US" b="1" dirty="0" smtClean="0">
                <a:solidFill>
                  <a:srgbClr val="C00000"/>
                </a:solidFill>
              </a:rPr>
              <a:t>]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Pussy-cat, pussy-cat, where have you been?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I have been to London to look at the Queen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1027" name="Picture 3" descr="C:\Users\User\Downloads\0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500438"/>
            <a:ext cx="2238384" cy="3021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840171"/>
          </a:xfrm>
        </p:spPr>
        <p:txBody>
          <a:bodyPr/>
          <a:lstStyle/>
          <a:p>
            <a:r>
              <a:rPr lang="ru-RU" dirty="0" smtClean="0"/>
              <a:t>Звук </a:t>
            </a:r>
            <a:r>
              <a:rPr lang="en-US" b="1" dirty="0" smtClean="0"/>
              <a:t>[</a:t>
            </a:r>
            <a:r>
              <a:rPr lang="ru-RU" b="1" dirty="0" err="1" smtClean="0"/>
              <a:t>αυ</a:t>
            </a:r>
            <a:r>
              <a:rPr lang="en-US" b="1" dirty="0" smtClean="0"/>
              <a:t>]</a:t>
            </a:r>
            <a:endParaRPr lang="ru-RU" dirty="0" smtClean="0"/>
          </a:p>
          <a:p>
            <a:r>
              <a:rPr lang="en-US" dirty="0" smtClean="0"/>
              <a:t>Little mouse, little mouse,</a:t>
            </a:r>
            <a:endParaRPr lang="ru-RU" dirty="0" smtClean="0"/>
          </a:p>
          <a:p>
            <a:r>
              <a:rPr lang="en-US" dirty="0" smtClean="0"/>
              <a:t>Will you come out of your house?</a:t>
            </a:r>
            <a:endParaRPr lang="ru-RU" dirty="0" smtClean="0"/>
          </a:p>
          <a:p>
            <a:r>
              <a:rPr lang="en-US" dirty="0" smtClean="0"/>
              <a:t>Thank you, Pussy! Says the mouse.</a:t>
            </a:r>
            <a:endParaRPr lang="ru-RU" dirty="0" smtClean="0"/>
          </a:p>
          <a:p>
            <a:r>
              <a:rPr lang="en-US" dirty="0" smtClean="0"/>
              <a:t>I won’t leave my little house.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User\Downloads\0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643446"/>
            <a:ext cx="2257430" cy="1881192"/>
          </a:xfrm>
          <a:prstGeom prst="rect">
            <a:avLst/>
          </a:prstGeom>
          <a:noFill/>
        </p:spPr>
      </p:pic>
      <p:pic>
        <p:nvPicPr>
          <p:cNvPr id="2051" name="Picture 3" descr="C:\Users\User\Downloads\74dbda54fa1f7a92ef073ddaece3978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14290"/>
            <a:ext cx="1666871" cy="2482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Звук</a:t>
            </a:r>
            <a:r>
              <a:rPr lang="en-US" sz="3600" dirty="0" smtClean="0">
                <a:solidFill>
                  <a:srgbClr val="C00000"/>
                </a:solidFill>
              </a:rPr>
              <a:t> </a:t>
            </a:r>
            <a:r>
              <a:rPr lang="en-US" sz="3600" b="1" dirty="0" smtClean="0">
                <a:solidFill>
                  <a:srgbClr val="C00000"/>
                </a:solidFill>
              </a:rPr>
              <a:t>[3:]</a:t>
            </a:r>
            <a:endParaRPr lang="ru-RU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600" dirty="0" smtClean="0"/>
              <a:t>Early to bed,</a:t>
            </a: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Early to rise</a:t>
            </a: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Makes a man</a:t>
            </a: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Healthy, wealthy and wise.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3074" name="Picture 2" descr="C:\Users\User\Downloads\139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357298"/>
            <a:ext cx="3405190" cy="2537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Звук</a:t>
            </a:r>
            <a:r>
              <a:rPr lang="en-US" sz="5400" dirty="0" smtClean="0"/>
              <a:t> </a:t>
            </a:r>
            <a:r>
              <a:rPr lang="en-US" sz="5400" b="1" dirty="0" smtClean="0"/>
              <a:t>[ æ ]</a:t>
            </a:r>
            <a:r>
              <a:rPr lang="en-US" sz="4800" dirty="0" smtClean="0"/>
              <a:t> </a:t>
            </a:r>
            <a:endParaRPr lang="ru-RU" sz="4800" dirty="0" smtClean="0"/>
          </a:p>
          <a:p>
            <a:r>
              <a:rPr lang="en-US" sz="4800" dirty="0" smtClean="0">
                <a:solidFill>
                  <a:srgbClr val="FF0000"/>
                </a:solidFill>
              </a:rPr>
              <a:t>The fat black cat ran after the black rat,</a:t>
            </a:r>
            <a:endParaRPr lang="ru-RU" sz="4800" dirty="0" smtClean="0">
              <a:solidFill>
                <a:srgbClr val="FF0000"/>
              </a:solidFill>
            </a:endParaRPr>
          </a:p>
          <a:p>
            <a:r>
              <a:rPr lang="en-US" sz="4800" dirty="0" smtClean="0">
                <a:solidFill>
                  <a:srgbClr val="FF0000"/>
                </a:solidFill>
              </a:rPr>
              <a:t>But the fat black rat ran away from the fat black cat.</a:t>
            </a:r>
            <a:endParaRPr lang="ru-RU" sz="4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C:\Users\User\Downloads\0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785794"/>
            <a:ext cx="2257430" cy="1881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</a:rPr>
              <a:t>Звук</a:t>
            </a:r>
            <a:r>
              <a:rPr lang="en-US" sz="6000" dirty="0" smtClean="0">
                <a:solidFill>
                  <a:srgbClr val="FF0000"/>
                </a:solidFill>
              </a:rPr>
              <a:t> </a:t>
            </a:r>
            <a:r>
              <a:rPr lang="en-US" sz="6000" b="1" dirty="0" smtClean="0">
                <a:solidFill>
                  <a:srgbClr val="FF0000"/>
                </a:solidFill>
              </a:rPr>
              <a:t>[ ð ]</a:t>
            </a:r>
            <a:endParaRPr lang="ru-RU" sz="6000" dirty="0" smtClean="0">
              <a:solidFill>
                <a:srgbClr val="FF0000"/>
              </a:solidFill>
            </a:endParaRPr>
          </a:p>
          <a:p>
            <a:r>
              <a:rPr lang="en-US" sz="4400" dirty="0" smtClean="0"/>
              <a:t>This is a ceiling,</a:t>
            </a:r>
            <a:endParaRPr lang="ru-RU" sz="4400" dirty="0" smtClean="0"/>
          </a:p>
          <a:p>
            <a:r>
              <a:rPr lang="en-US" sz="4400" dirty="0" smtClean="0"/>
              <a:t>This is a floor,</a:t>
            </a:r>
            <a:endParaRPr lang="ru-RU" sz="4400" dirty="0" smtClean="0"/>
          </a:p>
          <a:p>
            <a:r>
              <a:rPr lang="en-US" sz="4400" dirty="0" smtClean="0"/>
              <a:t>This is a window,</a:t>
            </a:r>
            <a:endParaRPr lang="ru-RU" sz="4400" dirty="0" smtClean="0"/>
          </a:p>
          <a:p>
            <a:r>
              <a:rPr lang="en-US" sz="4400" dirty="0" smtClean="0"/>
              <a:t>This is a door.</a:t>
            </a:r>
            <a:endParaRPr lang="ru-RU" sz="4400" dirty="0" smtClean="0"/>
          </a:p>
          <a:p>
            <a:endParaRPr lang="ru-RU" dirty="0"/>
          </a:p>
        </p:txBody>
      </p:sp>
      <p:pic>
        <p:nvPicPr>
          <p:cNvPr id="1026" name="Picture 2" descr="C:\Users\User\Downloads\600_100306_1267862032_0_9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357562"/>
            <a:ext cx="4095752" cy="2928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571612"/>
            <a:ext cx="7186634" cy="507209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A </a:t>
            </a:r>
            <a:r>
              <a:rPr lang="ru-RU" b="1" dirty="0" err="1" smtClean="0"/>
              <a:t>Happy</a:t>
            </a:r>
            <a:r>
              <a:rPr lang="ru-RU" b="1" dirty="0" smtClean="0"/>
              <a:t> </a:t>
            </a:r>
            <a:r>
              <a:rPr lang="ru-RU" b="1" dirty="0" err="1" smtClean="0"/>
              <a:t>Day</a:t>
            </a:r>
            <a:endParaRPr lang="ru-RU" dirty="0" smtClean="0"/>
          </a:p>
          <a:p>
            <a:r>
              <a:rPr lang="en-US" dirty="0" smtClean="0"/>
              <a:t>We have a date to celebrate </a:t>
            </a:r>
            <a:br>
              <a:rPr lang="en-US" dirty="0" smtClean="0"/>
            </a:br>
            <a:r>
              <a:rPr lang="en-US" dirty="0" smtClean="0"/>
              <a:t>Which comes but once a year. </a:t>
            </a:r>
            <a:br>
              <a:rPr lang="en-US" dirty="0" smtClean="0"/>
            </a:br>
            <a:r>
              <a:rPr lang="en-US" dirty="0" smtClean="0"/>
              <a:t>And so today we'd like to say </a:t>
            </a:r>
            <a:br>
              <a:rPr lang="en-US" dirty="0" smtClean="0"/>
            </a:br>
            <a:r>
              <a:rPr lang="en-US" dirty="0" smtClean="0"/>
              <a:t>From all of us to you, </a:t>
            </a:r>
            <a:br>
              <a:rPr lang="en-US" dirty="0" smtClean="0"/>
            </a:br>
            <a:r>
              <a:rPr lang="en-US" dirty="0" smtClean="0"/>
              <a:t>"Happy birthday! Happy birthday! </a:t>
            </a:r>
            <a:br>
              <a:rPr lang="en-US" dirty="0" smtClean="0"/>
            </a:br>
            <a:r>
              <a:rPr lang="en-US" dirty="0" smtClean="0"/>
              <a:t>"Happy birthday to you!«</a:t>
            </a:r>
            <a:endParaRPr lang="ru-RU" dirty="0" smtClean="0"/>
          </a:p>
          <a:p>
            <a:endParaRPr lang="ru-RU" dirty="0" smtClean="0"/>
          </a:p>
          <a:p>
            <a:r>
              <a:rPr lang="en-US" b="1" dirty="0" smtClean="0"/>
              <a:t>we have a date to celebrate —</a:t>
            </a:r>
            <a:r>
              <a:rPr lang="ru-RU" b="1" dirty="0" smtClean="0"/>
              <a:t>у нас есть дата</a:t>
            </a:r>
            <a:r>
              <a:rPr lang="en-US" b="1" dirty="0" smtClean="0"/>
              <a:t>, </a:t>
            </a:r>
            <a:r>
              <a:rPr lang="ru-RU" b="1" dirty="0" smtClean="0"/>
              <a:t>которую надо отметить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User\Downloads\0b1e36dfb00b0881048dafdf442bac0d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1928802"/>
            <a:ext cx="1835268" cy="1976442"/>
          </a:xfrm>
          <a:prstGeom prst="rect">
            <a:avLst/>
          </a:prstGeom>
          <a:noFill/>
        </p:spPr>
      </p:pic>
      <p:pic>
        <p:nvPicPr>
          <p:cNvPr id="1027" name="Picture 3" descr="C:\Users\User\Downloads\0_8c8f6_8f0498fa_X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4071966" cy="4868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928670"/>
            <a:ext cx="7400948" cy="578647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 have two eyes, </a:t>
            </a:r>
            <a:br>
              <a:rPr lang="en-US" sz="4000" dirty="0" smtClean="0"/>
            </a:br>
            <a:r>
              <a:rPr lang="en-US" sz="4000" dirty="0" smtClean="0"/>
              <a:t>And I can see </a:t>
            </a:r>
            <a:br>
              <a:rPr lang="en-US" sz="4000" dirty="0" smtClean="0"/>
            </a:br>
            <a:r>
              <a:rPr lang="en-US" sz="4000" dirty="0" smtClean="0"/>
              <a:t>A book and a pen </a:t>
            </a:r>
            <a:br>
              <a:rPr lang="en-US" sz="4000" dirty="0" smtClean="0"/>
            </a:br>
            <a:r>
              <a:rPr lang="en-US" sz="4000" dirty="0" smtClean="0"/>
              <a:t>In front of me. </a:t>
            </a:r>
            <a:br>
              <a:rPr lang="en-US" sz="4000" dirty="0" smtClean="0"/>
            </a:br>
            <a:r>
              <a:rPr lang="en-US" sz="4000" dirty="0" smtClean="0"/>
              <a:t>I see a window </a:t>
            </a:r>
            <a:br>
              <a:rPr lang="en-US" sz="4000" dirty="0" smtClean="0"/>
            </a:br>
            <a:r>
              <a:rPr lang="en-US" sz="4000" dirty="0" smtClean="0"/>
              <a:t>And a door. </a:t>
            </a:r>
            <a:br>
              <a:rPr lang="en-US" sz="4000" dirty="0" smtClean="0"/>
            </a:br>
            <a:r>
              <a:rPr lang="en-US" sz="4000" dirty="0" smtClean="0"/>
              <a:t>I see the ceiling </a:t>
            </a:r>
            <a:br>
              <a:rPr lang="en-US" sz="4000" dirty="0" smtClean="0"/>
            </a:br>
            <a:r>
              <a:rPr lang="en-US" sz="4000" dirty="0" smtClean="0"/>
              <a:t>And the floor.</a:t>
            </a:r>
            <a:endParaRPr lang="ru-RU" sz="4000" dirty="0" smtClean="0"/>
          </a:p>
          <a:p>
            <a:endParaRPr lang="ru-RU" dirty="0"/>
          </a:p>
        </p:txBody>
      </p:sp>
      <p:pic>
        <p:nvPicPr>
          <p:cNvPr id="1026" name="Picture 2" descr="C:\Users\User\Downloads\2696693-7794e6a1dd0fa4c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4973" y="2928934"/>
            <a:ext cx="3629027" cy="3722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sz="4400" b="1" dirty="0" smtClean="0"/>
              <a:t>                </a:t>
            </a:r>
            <a:r>
              <a:rPr lang="en-US" sz="4400" b="1" dirty="0" smtClean="0"/>
              <a:t>[</a:t>
            </a:r>
            <a:r>
              <a:rPr lang="en-US" sz="4400" b="1" dirty="0"/>
              <a:t>au]</a:t>
            </a:r>
            <a:endParaRPr lang="ru-RU" sz="4400" dirty="0"/>
          </a:p>
          <a:p>
            <a:r>
              <a:rPr lang="en-US" sz="4400" dirty="0" smtClean="0"/>
              <a:t> </a:t>
            </a:r>
            <a:r>
              <a:rPr lang="en-US" sz="4800" dirty="0"/>
              <a:t>"Little grey mouse, </a:t>
            </a:r>
            <a:br>
              <a:rPr lang="en-US" sz="4800" dirty="0"/>
            </a:br>
            <a:r>
              <a:rPr lang="en-US" sz="4800" dirty="0"/>
              <a:t>Where is your house?" </a:t>
            </a:r>
            <a:br>
              <a:rPr lang="en-US" sz="4800" dirty="0"/>
            </a:br>
            <a:r>
              <a:rPr lang="en-US" sz="4800" dirty="0"/>
              <a:t>"I live under the floor, </a:t>
            </a:r>
            <a:br>
              <a:rPr lang="en-US" sz="4800" dirty="0"/>
            </a:br>
            <a:r>
              <a:rPr lang="en-US" sz="4800" dirty="0"/>
              <a:t>My flat has no door".</a:t>
            </a:r>
            <a:endParaRPr lang="ru-RU" sz="4800" dirty="0"/>
          </a:p>
          <a:p>
            <a:endParaRPr lang="ru-RU" dirty="0"/>
          </a:p>
        </p:txBody>
      </p:sp>
      <p:pic>
        <p:nvPicPr>
          <p:cNvPr id="2051" name="Picture 3" descr="C:\Users\User\Downloads\0d13abe73ee4833ea00e02bfbc2df59c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6456" y="3071810"/>
            <a:ext cx="2443218" cy="3055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311781"/>
          </a:xfrm>
        </p:spPr>
        <p:txBody>
          <a:bodyPr/>
          <a:lstStyle/>
          <a:p>
            <a:pPr algn="ctr"/>
            <a:r>
              <a:rPr lang="en-US" sz="4800" dirty="0" smtClean="0"/>
              <a:t> </a:t>
            </a:r>
            <a:r>
              <a:rPr lang="en-US" sz="4800" b="1" dirty="0" smtClean="0"/>
              <a:t>[ ı ]</a:t>
            </a:r>
            <a:endParaRPr lang="ru-RU" sz="4800" dirty="0" smtClean="0"/>
          </a:p>
          <a:p>
            <a:r>
              <a:rPr lang="en-US" sz="3600" b="1" dirty="0" smtClean="0">
                <a:solidFill>
                  <a:srgbClr val="C00000"/>
                </a:solidFill>
              </a:rPr>
              <a:t>Dick’s stick is thick,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en-US" sz="3600" b="1" dirty="0" smtClean="0">
                <a:solidFill>
                  <a:srgbClr val="C00000"/>
                </a:solidFill>
              </a:rPr>
              <a:t>Nick’s stick is not so thick,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en-US" sz="3600" b="1" dirty="0" smtClean="0">
                <a:solidFill>
                  <a:srgbClr val="C00000"/>
                </a:solidFill>
              </a:rPr>
              <a:t>Pick’s stick is not so thick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en-US" sz="3600" b="1" dirty="0" smtClean="0">
                <a:solidFill>
                  <a:srgbClr val="C00000"/>
                </a:solidFill>
              </a:rPr>
              <a:t>As Nick’s stick and Dick’s stick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 descr="C:\Users\User\Downloads\74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143380"/>
            <a:ext cx="4876467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 </a:t>
            </a:r>
            <a:r>
              <a:rPr lang="en-US" sz="4400" b="1" dirty="0" smtClean="0">
                <a:solidFill>
                  <a:srgbClr val="00B050"/>
                </a:solidFill>
              </a:rPr>
              <a:t>[w]</a:t>
            </a:r>
            <a:endParaRPr lang="ru-RU" sz="4400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Whether the weather be fine,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Or whether the weather be not,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Whether the weather be cold,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Or whether the weather be hot,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We'll weather the weather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Whatever the weather,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Whether we like it or not.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2050" name="Picture 2" descr="C:\Users\User\Downloads\6989695553a0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09017">
            <a:off x="6288766" y="1205089"/>
            <a:ext cx="2485246" cy="2295533"/>
          </a:xfrm>
          <a:prstGeom prst="rect">
            <a:avLst/>
          </a:prstGeom>
          <a:noFill/>
        </p:spPr>
      </p:pic>
      <p:pic>
        <p:nvPicPr>
          <p:cNvPr id="2051" name="Picture 3" descr="C:\Users\User\Downloads\cae22ad696a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929066"/>
            <a:ext cx="2286016" cy="2308876"/>
          </a:xfrm>
          <a:prstGeom prst="rect">
            <a:avLst/>
          </a:prstGeom>
          <a:noFill/>
        </p:spPr>
      </p:pic>
      <p:pic>
        <p:nvPicPr>
          <p:cNvPr id="6" name="Picture 2" descr="C:\Users\User\Downloads\6989695553a0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09017">
            <a:off x="5013427" y="-9358"/>
            <a:ext cx="2485246" cy="2295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Звук</a:t>
            </a:r>
            <a:r>
              <a:rPr lang="en-US" dirty="0" smtClean="0"/>
              <a:t> </a:t>
            </a:r>
            <a:r>
              <a:rPr lang="en-US" b="1" dirty="0" smtClean="0"/>
              <a:t>[ j ]</a:t>
            </a:r>
            <a:r>
              <a:rPr lang="en-US" dirty="0" smtClean="0"/>
              <a:t>, </a:t>
            </a:r>
            <a:r>
              <a:rPr lang="en-US" b="1" dirty="0" smtClean="0"/>
              <a:t>[</a:t>
            </a:r>
            <a:r>
              <a:rPr lang="en-US" dirty="0" smtClean="0"/>
              <a:t> </a:t>
            </a:r>
            <a:r>
              <a:rPr lang="ru-RU" b="1" dirty="0" smtClean="0"/>
              <a:t>Ѳ</a:t>
            </a:r>
            <a:r>
              <a:rPr lang="en-US" dirty="0" smtClean="0"/>
              <a:t> </a:t>
            </a:r>
            <a:r>
              <a:rPr lang="en-US" b="1" dirty="0" smtClean="0"/>
              <a:t>]</a:t>
            </a:r>
            <a:endParaRPr lang="ru-RU" dirty="0" smtClean="0"/>
          </a:p>
          <a:p>
            <a:r>
              <a:rPr lang="en-US" dirty="0" smtClean="0"/>
              <a:t>New things to learn,</a:t>
            </a:r>
            <a:endParaRPr lang="ru-RU" dirty="0" smtClean="0"/>
          </a:p>
          <a:p>
            <a:r>
              <a:rPr lang="en-US" dirty="0" smtClean="0"/>
              <a:t>New friends to meet,</a:t>
            </a:r>
            <a:endParaRPr lang="ru-RU" dirty="0" smtClean="0"/>
          </a:p>
          <a:p>
            <a:r>
              <a:rPr lang="en-US" dirty="0" smtClean="0"/>
              <a:t>New songs to sing,</a:t>
            </a:r>
            <a:endParaRPr lang="ru-RU" dirty="0" smtClean="0"/>
          </a:p>
          <a:p>
            <a:r>
              <a:rPr lang="en-US" dirty="0" smtClean="0"/>
              <a:t>New books to read,</a:t>
            </a:r>
            <a:endParaRPr lang="ru-RU" dirty="0" smtClean="0"/>
          </a:p>
          <a:p>
            <a:r>
              <a:rPr lang="en-US" dirty="0" smtClean="0"/>
              <a:t>New things to see,</a:t>
            </a:r>
            <a:endParaRPr lang="ru-RU" dirty="0" smtClean="0"/>
          </a:p>
          <a:p>
            <a:r>
              <a:rPr lang="en-US" dirty="0" smtClean="0"/>
              <a:t>New things to hear,</a:t>
            </a:r>
            <a:endParaRPr lang="ru-RU" dirty="0" smtClean="0"/>
          </a:p>
          <a:p>
            <a:r>
              <a:rPr lang="en-US" dirty="0" smtClean="0"/>
              <a:t>New things to do</a:t>
            </a:r>
            <a:endParaRPr lang="ru-RU" dirty="0" smtClean="0"/>
          </a:p>
          <a:p>
            <a:r>
              <a:rPr lang="en-US" dirty="0" smtClean="0"/>
              <a:t>In this happy New Year!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User\Downloads\47b9a524ce588.gif.pagespeed.ce.u8KO0BFDr-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6988" y="2000240"/>
            <a:ext cx="2935604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What Can You Do?</a:t>
            </a:r>
            <a:endParaRPr lang="ru-RU" dirty="0" smtClean="0"/>
          </a:p>
          <a:p>
            <a:r>
              <a:rPr lang="en-US" dirty="0" smtClean="0"/>
              <a:t>I can swim like a fish, </a:t>
            </a:r>
            <a:br>
              <a:rPr lang="en-US" dirty="0" smtClean="0"/>
            </a:br>
            <a:r>
              <a:rPr lang="en-US" dirty="0" smtClean="0"/>
              <a:t>I can run like a dog, </a:t>
            </a:r>
            <a:br>
              <a:rPr lang="en-US" dirty="0" smtClean="0"/>
            </a:br>
            <a:r>
              <a:rPr lang="en-US" dirty="0" smtClean="0"/>
              <a:t>I can jump like a frog, </a:t>
            </a:r>
            <a:br>
              <a:rPr lang="en-US" dirty="0" smtClean="0"/>
            </a:br>
            <a:r>
              <a:rPr lang="en-US" dirty="0" smtClean="0"/>
              <a:t>I can fly like a bird.</a:t>
            </a:r>
            <a:endParaRPr lang="ru-RU" dirty="0" smtClean="0"/>
          </a:p>
          <a:p>
            <a:r>
              <a:rPr lang="en-US" b="1" dirty="0" smtClean="0"/>
              <a:t>Why Can't I?</a:t>
            </a:r>
            <a:endParaRPr lang="ru-RU" dirty="0" smtClean="0"/>
          </a:p>
          <a:p>
            <a:r>
              <a:rPr lang="en-US" dirty="0" smtClean="0"/>
              <a:t>Can you tell me why </a:t>
            </a:r>
            <a:br>
              <a:rPr lang="en-US" dirty="0" smtClean="0"/>
            </a:br>
            <a:r>
              <a:rPr lang="en-US" dirty="0" smtClean="0"/>
              <a:t>I can run </a:t>
            </a:r>
            <a:br>
              <a:rPr lang="en-US" dirty="0" smtClean="0"/>
            </a:br>
            <a:r>
              <a:rPr lang="en-US" dirty="0" smtClean="0"/>
              <a:t>I can jump, </a:t>
            </a:r>
            <a:br>
              <a:rPr lang="en-US" dirty="0" smtClean="0"/>
            </a:br>
            <a:r>
              <a:rPr lang="en-US" dirty="0" smtClean="0"/>
              <a:t>But I cannot fly?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1" name="Picture 3" descr="C:\Users\User\Downloads\photo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428868"/>
            <a:ext cx="341498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en-US" sz="4400" dirty="0" smtClean="0"/>
              <a:t>1. Why do you cry, Willy? </a:t>
            </a:r>
            <a:br>
              <a:rPr lang="en-US" sz="4400" dirty="0" smtClean="0"/>
            </a:br>
            <a:r>
              <a:rPr lang="en-US" sz="4400" dirty="0" smtClean="0"/>
              <a:t>Why do you cry? </a:t>
            </a:r>
            <a:br>
              <a:rPr lang="en-US" sz="4400" dirty="0" smtClean="0"/>
            </a:br>
            <a:r>
              <a:rPr lang="en-US" sz="4400" dirty="0" smtClean="0"/>
              <a:t>Why, Willy? Why, Willy? </a:t>
            </a:r>
            <a:br>
              <a:rPr lang="en-US" sz="4400" dirty="0" smtClean="0"/>
            </a:br>
            <a:r>
              <a:rPr lang="en-US" sz="4400" dirty="0" smtClean="0"/>
              <a:t>Why, Willy, why?</a:t>
            </a:r>
            <a:endParaRPr lang="ru-RU" sz="4400" dirty="0" smtClean="0"/>
          </a:p>
          <a:p>
            <a:r>
              <a:rPr lang="en-US" sz="4400" dirty="0" smtClean="0"/>
              <a:t>2. "Willy, Willy! Tell me true! </a:t>
            </a:r>
            <a:br>
              <a:rPr lang="en-US" sz="4400" dirty="0" smtClean="0"/>
            </a:br>
            <a:r>
              <a:rPr lang="en-US" sz="4400" dirty="0" smtClean="0"/>
              <a:t>Willy, Willy! Who are you?" </a:t>
            </a:r>
            <a:br>
              <a:rPr lang="en-US" sz="4400" dirty="0" smtClean="0"/>
            </a:br>
            <a:r>
              <a:rPr lang="en-US" sz="4400" dirty="0" smtClean="0"/>
              <a:t>"I am a little boy".</a:t>
            </a:r>
            <a:endParaRPr lang="ru-RU" sz="4400" dirty="0" smtClean="0"/>
          </a:p>
          <a:p>
            <a:endParaRPr lang="ru-RU" dirty="0"/>
          </a:p>
        </p:txBody>
      </p:sp>
      <p:pic>
        <p:nvPicPr>
          <p:cNvPr id="1027" name="Picture 3" descr="C:\Users\User\Downloads\319310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214422"/>
            <a:ext cx="2214576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92</Words>
  <PresentationFormat>Экран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Фонетическая  зарядка  на английском языке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53</cp:revision>
  <dcterms:created xsi:type="dcterms:W3CDTF">2014-11-16T16:00:28Z</dcterms:created>
  <dcterms:modified xsi:type="dcterms:W3CDTF">2015-03-26T16:14:30Z</dcterms:modified>
</cp:coreProperties>
</file>