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53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66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4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00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87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80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46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62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8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13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5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3C07-95A5-4E94-9BB7-EFE2F3E76319}" type="datetimeFigureOut">
              <a:rPr lang="ru-RU" smtClean="0"/>
              <a:t>28.03.2015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D995-8556-465D-AA33-457620FE9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5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4048" y="980728"/>
            <a:ext cx="39931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Hallo, I am </a:t>
            </a:r>
            <a:r>
              <a:rPr lang="en-US" sz="4400" dirty="0" err="1" smtClean="0">
                <a:solidFill>
                  <a:schemeClr val="bg1"/>
                </a:solidFill>
              </a:rPr>
              <a:t>Ufo</a:t>
            </a:r>
            <a:r>
              <a:rPr lang="en-US" sz="4400" dirty="0" smtClean="0">
                <a:solidFill>
                  <a:schemeClr val="bg1"/>
                </a:solidFill>
              </a:rPr>
              <a:t>!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01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0687" y="0"/>
            <a:ext cx="926961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51520" y="0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His name is…</a:t>
            </a:r>
          </a:p>
          <a:p>
            <a:r>
              <a:rPr lang="en-US" sz="4400" dirty="0" smtClean="0"/>
              <a:t>His birthday is on…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4797152"/>
            <a:ext cx="29523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He is…</a:t>
            </a:r>
          </a:p>
          <a:p>
            <a:r>
              <a:rPr lang="en-US" sz="4400" dirty="0" smtClean="0"/>
              <a:t>He has…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238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0"/>
            <a:ext cx="95802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1187624" y="476672"/>
            <a:ext cx="55446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is, What, name, your?</a:t>
            </a:r>
          </a:p>
          <a:p>
            <a:r>
              <a:rPr lang="en-US" sz="3200" dirty="0" smtClean="0"/>
              <a:t>2) are, How, old, you?</a:t>
            </a:r>
          </a:p>
          <a:p>
            <a:r>
              <a:rPr lang="en-US" sz="3200" dirty="0" smtClean="0"/>
              <a:t>3) a, you, Are, student?</a:t>
            </a:r>
          </a:p>
          <a:p>
            <a:r>
              <a:rPr lang="en-US" sz="3200" dirty="0" smtClean="0"/>
              <a:t>4) do, What, like,  you, do, to?</a:t>
            </a:r>
          </a:p>
          <a:p>
            <a:r>
              <a:rPr lang="en-US" sz="3200" dirty="0" smtClean="0"/>
              <a:t>5) you, Can, fly?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4245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73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Анечка</dc:creator>
  <cp:lastModifiedBy>Анечка</cp:lastModifiedBy>
  <cp:revision>3</cp:revision>
  <dcterms:created xsi:type="dcterms:W3CDTF">2015-03-28T07:02:57Z</dcterms:created>
  <dcterms:modified xsi:type="dcterms:W3CDTF">2015-03-28T07:30:04Z</dcterms:modified>
</cp:coreProperties>
</file>