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9" r:id="rId13"/>
    <p:sldId id="271" r:id="rId14"/>
    <p:sldId id="276" r:id="rId15"/>
    <p:sldId id="266" r:id="rId16"/>
    <p:sldId id="274" r:id="rId17"/>
    <p:sldId id="275" r:id="rId18"/>
    <p:sldId id="267" r:id="rId19"/>
    <p:sldId id="270" r:id="rId20"/>
    <p:sldId id="272" r:id="rId21"/>
    <p:sldId id="273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77" d="100"/>
          <a:sy n="77" d="100"/>
        </p:scale>
        <p:origin x="3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35391-C12B-47AF-860F-076094FBBF00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1B2C-2F8F-4C7E-BBAD-EC50EA6467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4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1B2C-2F8F-4C7E-BBAD-EC50EA64670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07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01B2C-2F8F-4C7E-BBAD-EC50EA6467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9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319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720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722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575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99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09978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6921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362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229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173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810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2870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9859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790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02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632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BA4E-CD72-497B-97AA-7213B3980F60}" type="datetimeFigureOut">
              <a:rPr lang="en-US" smtClean="0"/>
              <a:pPr/>
              <a:t>3/29/2015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70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5230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Проект </a:t>
            </a:r>
            <a:r>
              <a:rPr dirty="0" smtClean="0">
                <a:solidFill>
                  <a:schemeClr val="accent5">
                    <a:lumMod val="75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младшей группы «Знакомство с профессией ПОВАР»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anchor="t" anchorCtr="1"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294" y="3140968"/>
            <a:ext cx="3359161" cy="324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2411733"/>
            <a:ext cx="4072536" cy="3657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Взаимодействие с семьей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совместное изготовление атрибутов для сюжетно – ролевой игры«Повар»</a:t>
            </a:r>
          </a:p>
          <a:p>
            <a:pPr lvl="0"/>
            <a:r>
              <a:rPr lang="ru-RU" dirty="0" smtClean="0"/>
              <a:t> пополнить уголок «кухня» посудой, овощами, фруктами;</a:t>
            </a:r>
          </a:p>
          <a:p>
            <a:pPr lvl="0"/>
            <a:r>
              <a:rPr lang="ru-RU" dirty="0" smtClean="0"/>
              <a:t>шитье фартуков.</a:t>
            </a:r>
          </a:p>
          <a:p>
            <a:pPr lvl="0"/>
            <a:r>
              <a:rPr lang="ru-RU" dirty="0" smtClean="0"/>
              <a:t>Подборка стихов о профессии повар.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116632"/>
            <a:ext cx="5760639" cy="1224136"/>
          </a:xfrm>
        </p:spPr>
        <p:txBody>
          <a:bodyPr>
            <a:normAutofit/>
          </a:bodyPr>
          <a:lstStyle/>
          <a:p>
            <a:r>
              <a:rPr lang="ru-RU" dirty="0" smtClean="0"/>
              <a:t>Хозяйка с базара домой принесла…</a:t>
            </a:r>
            <a:endParaRPr lang="ru-RU" dirty="0"/>
          </a:p>
        </p:txBody>
      </p:sp>
      <p:pic>
        <p:nvPicPr>
          <p:cNvPr id="2050" name="Picture 2" descr="C:\Documents and Settings\Admin\Рабочий стол\Мои рисунки\Изображение\Изображение 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6930556" cy="3897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43192" cy="756320"/>
          </a:xfrm>
        </p:spPr>
        <p:txBody>
          <a:bodyPr/>
          <a:lstStyle/>
          <a:p>
            <a:pPr algn="ctr"/>
            <a:r>
              <a:rPr lang="ru-RU" dirty="0" smtClean="0"/>
              <a:t>Угадай на вкус!</a:t>
            </a:r>
            <a:endParaRPr lang="ru-RU" dirty="0"/>
          </a:p>
        </p:txBody>
      </p:sp>
      <p:pic>
        <p:nvPicPr>
          <p:cNvPr id="3074" name="Picture 2" descr="C:\Documents and Settings\Admin\Рабочий стол\Мои рисунки\Изображение\Изображение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5500" y="2060849"/>
            <a:ext cx="6802513" cy="382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«Фрукты, овощи»</a:t>
            </a:r>
            <a:endParaRPr lang="ru-RU" dirty="0"/>
          </a:p>
        </p:txBody>
      </p:sp>
      <p:pic>
        <p:nvPicPr>
          <p:cNvPr id="5122" name="Picture 2" descr="C:\Documents and Settings\Admin\Рабочий стол\Мои рисунки\Изображение\Изображение 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060849"/>
            <a:ext cx="6802513" cy="382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640871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Работа с педагогом- психологом</a:t>
            </a:r>
            <a:br>
              <a:rPr lang="ru-RU" b="1" dirty="0" smtClean="0"/>
            </a:br>
            <a:r>
              <a:rPr lang="ru-RU" b="1" dirty="0" smtClean="0"/>
              <a:t>«Что лишнее?»</a:t>
            </a:r>
            <a:endParaRPr lang="ru-RU" b="1" dirty="0"/>
          </a:p>
        </p:txBody>
      </p:sp>
      <p:pic>
        <p:nvPicPr>
          <p:cNvPr id="10242" name="Picture 2" descr="C:\Documents and Settings\Admin\Рабочий стол\Мои рисунки\Изображение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30400"/>
            <a:ext cx="7107636" cy="401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188640"/>
            <a:ext cx="5618585" cy="1080120"/>
          </a:xfrm>
        </p:spPr>
        <p:txBody>
          <a:bodyPr/>
          <a:lstStyle/>
          <a:p>
            <a:pPr algn="ctr"/>
            <a:r>
              <a:rPr lang="ru-RU" dirty="0" smtClean="0"/>
              <a:t>В гостях у повара</a:t>
            </a:r>
            <a:endParaRPr lang="ru-RU" dirty="0"/>
          </a:p>
        </p:txBody>
      </p:sp>
      <p:pic>
        <p:nvPicPr>
          <p:cNvPr id="1026" name="Picture 2" descr="C:\Documents and Settings\Admin\Рабочий стол\Мои рисунки\Изображение\Изображение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060848"/>
            <a:ext cx="6952752" cy="3910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салат – витаминами богат!</a:t>
            </a:r>
            <a:endParaRPr lang="ru-RU" dirty="0"/>
          </a:p>
        </p:txBody>
      </p:sp>
      <p:pic>
        <p:nvPicPr>
          <p:cNvPr id="8194" name="Picture 2" descr="C:\Documents and Settings\Admin\Рабочий стол\Мои рисунки\Изображение\Изображение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4309" y="1934984"/>
            <a:ext cx="7034473" cy="395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капусту жмём-жмём!</a:t>
            </a:r>
            <a:endParaRPr lang="ru-RU" dirty="0"/>
          </a:p>
        </p:txBody>
      </p:sp>
      <p:pic>
        <p:nvPicPr>
          <p:cNvPr id="9218" name="Picture 2" descr="C:\Documents and Settings\Admin\Рабочий стол\Мои рисунки\Изображение\Изображение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66218" y="1772816"/>
            <a:ext cx="7034473" cy="395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Кормим </a:t>
            </a:r>
            <a:r>
              <a:rPr lang="ru-RU" dirty="0" err="1" smtClean="0"/>
              <a:t>Хрюшу</a:t>
            </a:r>
            <a:r>
              <a:rPr lang="ru-RU" dirty="0" smtClean="0"/>
              <a:t> и Степашку.</a:t>
            </a:r>
            <a:endParaRPr lang="ru-RU" dirty="0"/>
          </a:p>
        </p:txBody>
      </p:sp>
      <p:pic>
        <p:nvPicPr>
          <p:cNvPr id="4098" name="Picture 2" descr="C:\Documents and Settings\Admin\Рабочий стол\Мои рисунки\Изображение\Изображение 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3544" y="2132857"/>
            <a:ext cx="691433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Повар ноченьку не спал-</a:t>
            </a:r>
            <a:br>
              <a:rPr lang="ru-RU" dirty="0" smtClean="0"/>
            </a:br>
            <a:r>
              <a:rPr lang="ru-RU" dirty="0" smtClean="0"/>
              <a:t>Званый ужин накрывал.</a:t>
            </a:r>
            <a:endParaRPr lang="ru-RU" dirty="0"/>
          </a:p>
        </p:txBody>
      </p:sp>
      <p:pic>
        <p:nvPicPr>
          <p:cNvPr id="6146" name="Picture 2" descr="C:\Documents and Settings\Admin\Рабочий стол\Мои рисунки\Изображение\Изображение 0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316221"/>
            <a:ext cx="6348413" cy="3570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Руководитель проекта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ctr"/>
            <a:r>
              <a:rPr lang="ru-RU" sz="2000" dirty="0" smtClean="0"/>
              <a:t>Воспитатель : Желябина Татьяна Викторовна</a:t>
            </a:r>
          </a:p>
          <a:p>
            <a:pPr algn="ctr"/>
            <a:r>
              <a:rPr lang="ru-RU" sz="2000" dirty="0" smtClean="0"/>
              <a:t>1 кв.категория</a:t>
            </a:r>
          </a:p>
          <a:p>
            <a:pPr>
              <a:buNone/>
            </a:pPr>
            <a:r>
              <a:rPr lang="ru-RU" sz="4800" b="1" i="1" dirty="0" smtClean="0"/>
              <a:t>Участники проекта:</a:t>
            </a:r>
          </a:p>
          <a:p>
            <a:pPr algn="ctr"/>
            <a:r>
              <a:rPr lang="ru-RU" dirty="0" smtClean="0"/>
              <a:t>Дети второй младшей группы</a:t>
            </a:r>
          </a:p>
          <a:p>
            <a:pPr algn="ctr"/>
            <a:r>
              <a:rPr lang="ru-RU" dirty="0" smtClean="0"/>
              <a:t>Педагог – психолог</a:t>
            </a:r>
          </a:p>
          <a:p>
            <a:pPr algn="ctr"/>
            <a:r>
              <a:rPr lang="ru-RU" dirty="0" smtClean="0"/>
              <a:t>Родители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193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Дайте повару продукты.  Мясо птицы, сухофрукты,</a:t>
            </a:r>
            <a:br>
              <a:rPr lang="ru-RU" sz="2800" dirty="0" smtClean="0"/>
            </a:br>
            <a:r>
              <a:rPr lang="ru-RU" sz="2800" dirty="0" smtClean="0"/>
              <a:t>Рис, картофель… И тогда ждёт вас вкусная еда!</a:t>
            </a:r>
            <a:endParaRPr lang="ru-RU" sz="2800" dirty="0"/>
          </a:p>
        </p:txBody>
      </p:sp>
      <p:pic>
        <p:nvPicPr>
          <p:cNvPr id="7170" name="Picture 2" descr="C:\Documents and Settings\Admin\Рабочий стол\Мои рисунки\Изображение\Изображение 0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9600" y="2316221"/>
            <a:ext cx="6716326" cy="377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116632"/>
            <a:ext cx="6122641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/>
              <a:t>Как  легко  приготовить  обед!  Ничего в этом трудного  нет,</a:t>
            </a:r>
            <a:br>
              <a:rPr lang="ru-RU" sz="3100" dirty="0"/>
            </a:br>
            <a:r>
              <a:rPr lang="ru-RU" sz="3100" dirty="0"/>
              <a:t>Это  проще  простого:   Это раз – и готово!</a:t>
            </a:r>
            <a:br>
              <a:rPr lang="ru-RU" sz="31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700" dirty="0"/>
          </a:p>
        </p:txBody>
      </p:sp>
      <p:pic>
        <p:nvPicPr>
          <p:cNvPr id="11266" name="Picture 2" descr="C:\Documents and Settings\Admin\Рабочий стол\Мои рисунки\Изображение\Изображение 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2204864"/>
            <a:ext cx="6786295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Гости  ели, пили, повара  хвалили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Documents and Settings\Admin\Рабочий стол\Мои рисунки\Изображение\Изображение 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95536" y="1772816"/>
            <a:ext cx="691433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1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19200"/>
          </a:xfrm>
        </p:spPr>
        <p:txBody>
          <a:bodyPr/>
          <a:lstStyle/>
          <a:p>
            <a:pPr algn="ctr"/>
            <a:r>
              <a:rPr lang="ru-RU" b="1" i="1" dirty="0" smtClean="0"/>
              <a:t>ВИД ПРОЕКТА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групповой, творческий,</a:t>
            </a:r>
          </a:p>
          <a:p>
            <a:pPr algn="ctr">
              <a:buNone/>
            </a:pPr>
            <a:r>
              <a:rPr lang="ru-RU" dirty="0" smtClean="0"/>
              <a:t> информационный, игровой.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b="1" i="1" dirty="0" smtClean="0"/>
              <a:t>Проект  долгосрочный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ЦЕЛЬ 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 Дать представление детям о профессии повара.</a:t>
            </a:r>
            <a:r>
              <a:rPr lang="ru-RU" b="1" dirty="0" smtClean="0"/>
              <a:t> </a:t>
            </a:r>
          </a:p>
          <a:p>
            <a:pPr algn="ctr">
              <a:buNone/>
            </a:pPr>
            <a:r>
              <a:rPr lang="ru-RU" sz="4800" b="1" i="1" dirty="0" smtClean="0"/>
              <a:t>ЗАДАЧИ</a:t>
            </a:r>
            <a:endParaRPr lang="ru-RU" sz="4800" i="1" dirty="0" smtClean="0"/>
          </a:p>
          <a:p>
            <a:pPr>
              <a:buNone/>
            </a:pPr>
            <a:r>
              <a:rPr lang="ru-RU" dirty="0" smtClean="0"/>
              <a:t> 1. Познакомить с профессией повара, его трудовыми процессами, с предметами – помощниками.</a:t>
            </a:r>
          </a:p>
          <a:p>
            <a:pPr>
              <a:buNone/>
            </a:pPr>
            <a:r>
              <a:rPr lang="ru-RU" dirty="0" smtClean="0"/>
              <a:t>2. Закрепить знания о столовой посуде.</a:t>
            </a:r>
          </a:p>
          <a:p>
            <a:pPr>
              <a:buNone/>
            </a:pPr>
            <a:r>
              <a:rPr lang="ru-RU" dirty="0" smtClean="0"/>
              <a:t>3.Воспитывать уважение к труду.</a:t>
            </a:r>
          </a:p>
          <a:p>
            <a:pPr>
              <a:buNone/>
            </a:pPr>
            <a:r>
              <a:rPr lang="ru-RU" dirty="0" smtClean="0"/>
              <a:t>4. Оформление сюжетно-ролевой игры «Повар».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ПРЕДПОЛАГАЕМЫЕ                   ИТОГИ   ПРОЕКТА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1.Знание детьми информации о профессии повар.</a:t>
            </a:r>
          </a:p>
          <a:p>
            <a:r>
              <a:rPr lang="ru-RU" dirty="0" smtClean="0"/>
              <a:t>2.Понимание детьми значимости данной профессии.</a:t>
            </a:r>
          </a:p>
          <a:p>
            <a:r>
              <a:rPr lang="ru-RU" dirty="0" smtClean="0"/>
              <a:t>3.Умение организовать сюжетно – ролевые игры на основе имеющихся знаний.</a:t>
            </a:r>
          </a:p>
          <a:p>
            <a:r>
              <a:rPr lang="ru-RU" dirty="0" smtClean="0"/>
              <a:t>4.Проявление признательности и уважения к труду взрослых.</a:t>
            </a:r>
          </a:p>
          <a:p>
            <a:r>
              <a:rPr lang="ru-RU" dirty="0" smtClean="0"/>
              <a:t>5. Организация сюжетно-ролевой игры «Повар».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116632"/>
            <a:ext cx="6554688" cy="2448272"/>
          </a:xfrm>
        </p:spPr>
        <p:txBody>
          <a:bodyPr>
            <a:normAutofit/>
          </a:bodyPr>
          <a:lstStyle/>
          <a:p>
            <a:r>
              <a:rPr lang="ru-RU" b="1" i="1" dirty="0"/>
              <a:t>Организовать непосредственно образовательную деятельность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598" y="2564904"/>
            <a:ext cx="6554689" cy="3168352"/>
          </a:xfrm>
        </p:spPr>
        <p:txBody>
          <a:bodyPr/>
          <a:lstStyle/>
          <a:p>
            <a:pPr lvl="0">
              <a:buNone/>
            </a:pPr>
            <a:endParaRPr lang="ru-RU" dirty="0" smtClean="0"/>
          </a:p>
          <a:p>
            <a:pPr lvl="0"/>
            <a:r>
              <a:rPr lang="ru-RU" dirty="0" smtClean="0"/>
              <a:t>Познавательная, социально-коммуникативная деятельность –  « Готовим  обед», «Знакомство с  профессией повар», «Какая бывает посуда», «Как мы кормили </a:t>
            </a:r>
            <a:r>
              <a:rPr lang="ru-RU" dirty="0" err="1" smtClean="0"/>
              <a:t>Хрюшу</a:t>
            </a:r>
            <a:r>
              <a:rPr lang="ru-RU" dirty="0" smtClean="0"/>
              <a:t> и Степашку».</a:t>
            </a:r>
          </a:p>
          <a:p>
            <a:pPr lvl="0"/>
            <a:r>
              <a:rPr lang="ru-RU" dirty="0" smtClean="0"/>
              <a:t>Продуктивная деятельность –  (аппликация), «Укрась тарелочку»; (лепка) «Миска с яблоками», (рисование)  «Овощи и фрукты»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РАЗРАБОТКА ПОЕКТА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Создать развивающую среду:</a:t>
            </a:r>
            <a:endParaRPr lang="ru-RU" dirty="0" smtClean="0"/>
          </a:p>
          <a:p>
            <a:pPr lvl="0"/>
            <a:r>
              <a:rPr lang="ru-RU" dirty="0" smtClean="0"/>
              <a:t>пополнить уголок «кухня». Внести атрибуты: фартуки, посуду, овощи, фрукты.</a:t>
            </a:r>
          </a:p>
          <a:p>
            <a:pPr lvl="0"/>
            <a:r>
              <a:rPr lang="ru-RU" dirty="0" smtClean="0"/>
              <a:t>внести дидактические и настольные игры: «Профессии»; «У кого что?»; «Собери  картинку из кубиков»; «Кто что делает?»; «Чудесный мешочек».</a:t>
            </a:r>
          </a:p>
          <a:p>
            <a:pPr lvl="0"/>
            <a:r>
              <a:rPr lang="ru-RU" dirty="0" smtClean="0"/>
              <a:t> пополнить библиотечку книгами Б. </a:t>
            </a:r>
            <a:r>
              <a:rPr lang="ru-RU" dirty="0" err="1" smtClean="0"/>
              <a:t>Заходер</a:t>
            </a:r>
            <a:r>
              <a:rPr lang="ru-RU" dirty="0" smtClean="0"/>
              <a:t> «Все работы хороши»; В. Маяковский «Кем быть?»; </a:t>
            </a:r>
          </a:p>
          <a:p>
            <a:pPr lvl="0"/>
            <a:r>
              <a:rPr lang="ru-RU" dirty="0" smtClean="0"/>
              <a:t>К. Чуковский «</a:t>
            </a:r>
            <a:r>
              <a:rPr lang="ru-RU" dirty="0" err="1" smtClean="0"/>
              <a:t>Федорино</a:t>
            </a:r>
            <a:r>
              <a:rPr lang="ru-RU" dirty="0" smtClean="0"/>
              <a:t> горе».</a:t>
            </a:r>
          </a:p>
          <a:p>
            <a:pPr lvl="0"/>
            <a:r>
              <a:rPr lang="ru-RU" dirty="0" smtClean="0"/>
              <a:t> Сделать подборку стихов о поваре.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Совместная деятельность воспитателя с детьми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экскурсия на кухню,</a:t>
            </a:r>
          </a:p>
          <a:p>
            <a:pPr lvl="0"/>
            <a:r>
              <a:rPr lang="ru-RU" dirty="0" smtClean="0"/>
              <a:t>беседа о поваре,</a:t>
            </a:r>
          </a:p>
          <a:p>
            <a:pPr lvl="0"/>
            <a:r>
              <a:rPr lang="ru-RU" dirty="0" smtClean="0"/>
              <a:t> рассматривание картин , иллюстраций,</a:t>
            </a:r>
          </a:p>
          <a:p>
            <a:pPr lvl="0"/>
            <a:r>
              <a:rPr lang="ru-RU" dirty="0" smtClean="0"/>
              <a:t>чтение художественной литературы,</a:t>
            </a:r>
          </a:p>
          <a:p>
            <a:pPr lvl="0"/>
            <a:r>
              <a:rPr lang="ru-RU" dirty="0" smtClean="0"/>
              <a:t>дидактические и настольные игры,</a:t>
            </a:r>
          </a:p>
          <a:p>
            <a:pPr lvl="0"/>
            <a:r>
              <a:rPr lang="ru-RU" dirty="0" smtClean="0"/>
              <a:t> сюжетно – ролевые игры: «Семья» «Готовим  обед», «Приглашение в гости», «Готовим компот для куклы Кати», «День рождение», «Юбилей бабушки»</a:t>
            </a:r>
          </a:p>
          <a:p>
            <a:pPr lvl="0"/>
            <a:r>
              <a:rPr lang="ru-RU" dirty="0" smtClean="0"/>
              <a:t>пальчиковые игры « Салат», «Капуста»</a:t>
            </a:r>
          </a:p>
          <a:p>
            <a:pPr lvl="0"/>
            <a:r>
              <a:rPr lang="ru-RU" dirty="0" smtClean="0"/>
              <a:t>разучивание стихотворений о поваре,</a:t>
            </a:r>
          </a:p>
          <a:p>
            <a:pPr lvl="0"/>
            <a:r>
              <a:rPr lang="ru-RU" dirty="0" smtClean="0"/>
              <a:t> беседа об овощах , фруктах,</a:t>
            </a:r>
          </a:p>
          <a:p>
            <a:pPr lvl="0"/>
            <a:r>
              <a:rPr lang="ru-RU" dirty="0" smtClean="0"/>
              <a:t>отгадывание загадок о посуде,  овощах и   фруктах.</a:t>
            </a:r>
          </a:p>
          <a:p>
            <a:pPr lvl="0"/>
            <a:r>
              <a:rPr lang="ru-RU" dirty="0" smtClean="0"/>
              <a:t>Рассказ детей «Как готовит моя бабушка», «Как я помогаю маме готовить обед».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Самостоятельная деятельность детей</a:t>
            </a: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рассматривание картин, иллюстраций,</a:t>
            </a:r>
          </a:p>
          <a:p>
            <a:pPr lvl="0"/>
            <a:r>
              <a:rPr lang="ru-RU" dirty="0" smtClean="0"/>
              <a:t>раскрашивание раскрасок «Овощи – фрукты», «Посуда», «Все работы хороши». </a:t>
            </a:r>
          </a:p>
          <a:p>
            <a:pPr lvl="0"/>
            <a:r>
              <a:rPr lang="ru-RU" dirty="0" smtClean="0"/>
              <a:t>настольные и дидактические игры « Профессии», «Овощи – фрукты»,  «У кого что», «Собери картинку из кубиков», «Кто что делает?», «Чудесный мешочек».</a:t>
            </a:r>
          </a:p>
          <a:p>
            <a:pPr lvl="0"/>
            <a:r>
              <a:rPr lang="ru-RU" dirty="0" smtClean="0"/>
              <a:t>сюжетно – ролевые  игры: « готовим борщ», «Повар» «приглашение в гости», «готовим компот для куклы Кати».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</TotalTime>
  <Words>260</Words>
  <Application>Microsoft Office PowerPoint</Application>
  <PresentationFormat>Экран (4:3)</PresentationFormat>
  <Paragraphs>84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Trebuchet MS</vt:lpstr>
      <vt:lpstr>Wingdings 3</vt:lpstr>
      <vt:lpstr>Грань</vt:lpstr>
      <vt:lpstr>Проект II младшей группы «Знакомство с профессией ПОВАР»</vt:lpstr>
      <vt:lpstr>Руководитель проекта</vt:lpstr>
      <vt:lpstr>ВИД ПРОЕКТА</vt:lpstr>
      <vt:lpstr>ЦЕЛЬ </vt:lpstr>
      <vt:lpstr>ПРЕДПОЛАГАЕМЫЕ                   ИТОГИ   ПРОЕКТА</vt:lpstr>
      <vt:lpstr>Организовать непосредственно образовательную деятельность</vt:lpstr>
      <vt:lpstr>РАЗРАБОТКА ПОЕКТА</vt:lpstr>
      <vt:lpstr>Совместная деятельность воспитателя с детьми</vt:lpstr>
      <vt:lpstr>Самостоятельная деятельность детей</vt:lpstr>
      <vt:lpstr>Взаимодействие с семьей</vt:lpstr>
      <vt:lpstr>Хозяйка с базара домой принесла…</vt:lpstr>
      <vt:lpstr>Угадай на вкус!</vt:lpstr>
      <vt:lpstr>«Фрукты, овощи»</vt:lpstr>
      <vt:lpstr>Работа с педагогом- психологом «Что лишнее?»</vt:lpstr>
      <vt:lpstr>В гостях у повара</vt:lpstr>
      <vt:lpstr>Наш салат – витаминами богат!</vt:lpstr>
      <vt:lpstr>Мы капусту жмём-жмём!</vt:lpstr>
      <vt:lpstr>Кормим Хрюшу и Степашку.</vt:lpstr>
      <vt:lpstr>Повар ноченьку не спал- Званый ужин накрывал.</vt:lpstr>
      <vt:lpstr>Дайте повару продукты.  Мясо птицы, сухофрукты, Рис, картофель… И тогда ждёт вас вкусная еда!</vt:lpstr>
      <vt:lpstr>Как  легко  приготовить  обед!  Ничего в этом трудного  нет, Это  проще  простого:   Это раз – и готово!      </vt:lpstr>
      <vt:lpstr> Гости  ели, пили, повара  хвалили . </vt:lpstr>
      <vt:lpstr>Спасибо за внимание.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II младшей группы «Знакомство с профессией ПОВАР»</dc:title>
  <dc:creator>Admin</dc:creator>
  <cp:lastModifiedBy>User</cp:lastModifiedBy>
  <cp:revision>24</cp:revision>
  <dcterms:created xsi:type="dcterms:W3CDTF">2014-03-16T17:30:41Z</dcterms:created>
  <dcterms:modified xsi:type="dcterms:W3CDTF">2015-03-29T09:54:29Z</dcterms:modified>
</cp:coreProperties>
</file>