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Что такое сказка?</a:t>
            </a:r>
            <a:endParaRPr lang="ru-RU" sz="6000" dirty="0"/>
          </a:p>
        </p:txBody>
      </p:sp>
      <p:pic>
        <p:nvPicPr>
          <p:cNvPr id="13314" name="Picture 2" descr="В гостях у сказки. (282 шт. JPG) &quot; ALLDAY - народный сайт о дизай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2643182"/>
            <a:ext cx="3500463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6" name="Picture 4" descr="Сказочные персонажи Cказки народов мира и лучшие мультфильм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454" y="2643182"/>
            <a:ext cx="3470660" cy="2524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14422"/>
            <a:ext cx="7498080" cy="5534044"/>
          </a:xfrm>
        </p:spPr>
        <p:txBody>
          <a:bodyPr/>
          <a:lstStyle/>
          <a:p>
            <a:r>
              <a:rPr lang="ru-RU" sz="6000" dirty="0" smtClean="0"/>
              <a:t>Бодрый </a:t>
            </a:r>
            <a:r>
              <a:rPr lang="ru-RU" sz="6000" dirty="0" smtClean="0">
                <a:solidFill>
                  <a:srgbClr val="FF0000"/>
                </a:solidFill>
              </a:rPr>
              <a:t>(усталый)</a:t>
            </a:r>
          </a:p>
          <a:p>
            <a:r>
              <a:rPr lang="ru-RU" sz="6000" dirty="0" smtClean="0"/>
              <a:t>Бережливый </a:t>
            </a:r>
            <a:r>
              <a:rPr lang="ru-RU" sz="6000" dirty="0" smtClean="0">
                <a:solidFill>
                  <a:srgbClr val="FF0000"/>
                </a:solidFill>
              </a:rPr>
              <a:t>( небрежный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Скороговорка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Испугался грома Рома.</a:t>
            </a:r>
          </a:p>
          <a:p>
            <a:pPr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Заревел он громче грома</a:t>
            </a:r>
          </a:p>
          <a:p>
            <a:pPr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От такого рёва гром </a:t>
            </a:r>
          </a:p>
          <a:p>
            <a:pPr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Притаился за бугром.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Физкультминутка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Все ребята дружно встали</a:t>
            </a:r>
          </a:p>
          <a:p>
            <a:pPr>
              <a:buNone/>
            </a:pPr>
            <a:r>
              <a:rPr lang="ru-RU" i="1" dirty="0" smtClean="0"/>
              <a:t>(Выпрямиться)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 на месте зашагали.</a:t>
            </a:r>
          </a:p>
          <a:p>
            <a:pPr>
              <a:buNone/>
            </a:pPr>
            <a:r>
              <a:rPr lang="ru-RU" i="1" dirty="0" smtClean="0"/>
              <a:t>(Ходьба на месте.)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носочках потянулись.</a:t>
            </a:r>
          </a:p>
          <a:p>
            <a:pPr>
              <a:buNone/>
            </a:pPr>
            <a:r>
              <a:rPr lang="ru-RU" i="1" dirty="0" smtClean="0"/>
              <a:t>(Прогнуться назад, руки положить за голову.)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Как пружинки мы присели</a:t>
            </a:r>
          </a:p>
          <a:p>
            <a:pPr>
              <a:buNone/>
            </a:pPr>
            <a:r>
              <a:rPr lang="ru-RU" i="1" dirty="0" smtClean="0"/>
              <a:t>(Присесть.)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 тихонько разом сели.</a:t>
            </a:r>
          </a:p>
          <a:p>
            <a:pPr>
              <a:buNone/>
            </a:pPr>
            <a:r>
              <a:rPr lang="ru-RU" i="1" dirty="0" smtClean="0"/>
              <a:t>(Выпрямиться и сесть.)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1746" name="Picture 2" descr="Практико - ориентированный - Фото 7047/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0"/>
            <a:ext cx="1676400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Сказка</a:t>
            </a:r>
            <a:r>
              <a:rPr lang="ru-RU" dirty="0" smtClean="0"/>
              <a:t> – это жанр литературного творчества с установкой на вымысел. Причем сказка может быть как устной, так и письменной. Главной особенностью сказки является то, что это всегда выдуманная история со счастливым концом, где добро.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Что такое басня?</a:t>
            </a:r>
            <a:endParaRPr lang="ru-RU" u="sng" dirty="0"/>
          </a:p>
        </p:txBody>
      </p:sp>
      <p:pic>
        <p:nvPicPr>
          <p:cNvPr id="26626" name="Picture 2" descr="Определите, к каким басням нарисованы эти иллюстрации - Картинка 3120/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429420" cy="4629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Басня </a:t>
            </a:r>
            <a:r>
              <a:rPr lang="ru-RU" b="1" u="sng" dirty="0" smtClean="0"/>
              <a:t>- это короткий стихотворный рассказ(стихотворение) которое учит чему-либо.</a:t>
            </a:r>
            <a:r>
              <a:rPr lang="ru-RU" dirty="0" smtClean="0"/>
              <a:t> </a:t>
            </a:r>
            <a:r>
              <a:rPr lang="ru-RU" i="1" dirty="0" smtClean="0"/>
              <a:t>В конце басни содержится мораль - нравоучительное выражение.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rgbClr val="7030A0"/>
                </a:solidFill>
              </a:rPr>
              <a:t>Книги  И.А.Крылова</a:t>
            </a:r>
            <a:endParaRPr lang="ru-RU" u="sng" dirty="0">
              <a:solidFill>
                <a:srgbClr val="7030A0"/>
              </a:solidFill>
            </a:endParaRPr>
          </a:p>
        </p:txBody>
      </p:sp>
      <p:pic>
        <p:nvPicPr>
          <p:cNvPr id="28674" name="Picture 2" descr="Басни. Квартет/бол - Крылов Иван Андре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1905000" cy="254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 descr="Басни крылова антураж Басни Эта книга призвана помочь дошкол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357298"/>
            <a:ext cx="1785950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8" name="Picture 6" descr="&quot;Прописи. Лошадка&quot;, Книги Искателя - купить через интернет Книжный интернет магазин Чако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285860"/>
            <a:ext cx="192882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80" name="Picture 8" descr="КРЫЛОВА купить Украина - все фирмы и цены в каталоге Spravka.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85504"/>
            <a:ext cx="2000232" cy="2672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82" name="Picture 10" descr="Басни - Крылов Иван Андрееви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143380"/>
            <a:ext cx="1643074" cy="2587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84" name="Picture 12" descr="БДК-н Басни - Иван Андреевич Крыл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1285861"/>
            <a:ext cx="1643074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86" name="Picture 14" descr="Книга &quot;Басни&quot; Иван Андреевич Крылов купить с доставкой по Киеву/Украине. &quot;Басни&quot; - Иван Андреевич Крылов: цена, описание, отзывы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143380"/>
            <a:ext cx="2000264" cy="2714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88" name="Picture 16" descr="http://ih1.b111.org/img7b/0041/85/00418507-0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4286256"/>
            <a:ext cx="1744016" cy="2333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И. А. Крылов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1769-1844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0722" name="Picture 2" descr="Крылов: анекдоты из жизни РИА 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571" y="1857364"/>
            <a:ext cx="7179519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rgbClr val="0070C0"/>
                </a:solidFill>
              </a:rPr>
              <a:t>Словарная разминка</a:t>
            </a: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2220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Подбери синонимы к выражениям </a:t>
            </a:r>
          </a:p>
          <a:p>
            <a:r>
              <a:rPr lang="ru-RU" dirty="0" smtClean="0"/>
              <a:t>-</a:t>
            </a:r>
            <a:r>
              <a:rPr lang="ru-RU" sz="4400" dirty="0" smtClean="0"/>
              <a:t>попасться на удочку-?</a:t>
            </a:r>
          </a:p>
          <a:p>
            <a:r>
              <a:rPr lang="ru-RU" sz="4400" dirty="0" smtClean="0"/>
              <a:t>-нет проку-?</a:t>
            </a:r>
          </a:p>
          <a:p>
            <a:r>
              <a:rPr lang="ru-RU" sz="4400" dirty="0" smtClean="0"/>
              <a:t>-был таков-?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Попасться на удочку </a:t>
            </a:r>
            <a:r>
              <a:rPr lang="ru-RU" dirty="0" smtClean="0"/>
              <a:t>(оказываться обманутым; давать себя перехитрить.)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Нет проку </a:t>
            </a:r>
            <a:r>
              <a:rPr lang="en-US" dirty="0" smtClean="0"/>
              <a:t>( </a:t>
            </a:r>
            <a:r>
              <a:rPr lang="ru-RU" dirty="0" smtClean="0"/>
              <a:t>нет пользы, выгоды)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Был таков </a:t>
            </a:r>
            <a:r>
              <a:rPr lang="ru-RU" dirty="0" smtClean="0"/>
              <a:t>( быстро, внезапно исчез, скрылся, убежал)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571744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Подбери антонимы к словам</a:t>
            </a:r>
            <a:br>
              <a:rPr lang="ru-RU" sz="6000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бодрый, бережливый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</TotalTime>
  <Words>184</Words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Что такое сказка?</vt:lpstr>
      <vt:lpstr>Слайд 2</vt:lpstr>
      <vt:lpstr>Что такое басня?</vt:lpstr>
      <vt:lpstr>Слайд 4</vt:lpstr>
      <vt:lpstr>Книги  И.А.Крылова</vt:lpstr>
      <vt:lpstr>И. А. Крылов 1769-1844</vt:lpstr>
      <vt:lpstr>Словарная разминка</vt:lpstr>
      <vt:lpstr>Слайд 8</vt:lpstr>
      <vt:lpstr>Подбери антонимы к словам бодрый, бережливый</vt:lpstr>
      <vt:lpstr>Слайд 10</vt:lpstr>
      <vt:lpstr>Скороговорка</vt:lpstr>
      <vt:lpstr>Физкультминутка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сказка?</dc:title>
  <dc:creator>Машуля</dc:creator>
  <cp:lastModifiedBy>user</cp:lastModifiedBy>
  <cp:revision>10</cp:revision>
  <dcterms:created xsi:type="dcterms:W3CDTF">2014-12-10T14:45:24Z</dcterms:created>
  <dcterms:modified xsi:type="dcterms:W3CDTF">2014-12-11T06:44:41Z</dcterms:modified>
</cp:coreProperties>
</file>