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2" r:id="rId5"/>
    <p:sldId id="269" r:id="rId6"/>
    <p:sldId id="264" r:id="rId7"/>
    <p:sldId id="270" r:id="rId8"/>
    <p:sldId id="265" r:id="rId9"/>
    <p:sldId id="273" r:id="rId10"/>
    <p:sldId id="274" r:id="rId11"/>
    <p:sldId id="271" r:id="rId12"/>
    <p:sldId id="272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F3B0-35E8-492B-831C-F45CF67B3CDC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E749-13AB-48C0-AFC4-83C5E6C45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F3B0-35E8-492B-831C-F45CF67B3CDC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E749-13AB-48C0-AFC4-83C5E6C45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F3B0-35E8-492B-831C-F45CF67B3CDC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E749-13AB-48C0-AFC4-83C5E6C45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F3B0-35E8-492B-831C-F45CF67B3CDC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E749-13AB-48C0-AFC4-83C5E6C45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F3B0-35E8-492B-831C-F45CF67B3CDC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E749-13AB-48C0-AFC4-83C5E6C45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F3B0-35E8-492B-831C-F45CF67B3CDC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E749-13AB-48C0-AFC4-83C5E6C45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F3B0-35E8-492B-831C-F45CF67B3CDC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E749-13AB-48C0-AFC4-83C5E6C45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F3B0-35E8-492B-831C-F45CF67B3CDC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E749-13AB-48C0-AFC4-83C5E6C45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F3B0-35E8-492B-831C-F45CF67B3CDC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E749-13AB-48C0-AFC4-83C5E6C45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F3B0-35E8-492B-831C-F45CF67B3CDC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E749-13AB-48C0-AFC4-83C5E6C45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F3B0-35E8-492B-831C-F45CF67B3CDC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E749-13AB-48C0-AFC4-83C5E6C45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BF3B0-35E8-492B-831C-F45CF67B3CDC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6E749-13AB-48C0-AFC4-83C5E6C45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&#1101;&#1083;&#1100;&#1084;&#1080;&#1088;&#1072;\Desktop\&#1084;&#1072;&#1096;&#1072;.m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101;&#1083;&#1100;&#1084;&#1080;&#1088;&#1072;\Desktop\&#1084;&#1077;&#1076;&#1074;&#1077;&#1076;&#1100;.m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аша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1893"/>
            <a:ext cx="9144000" cy="6846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1619672" y="101600"/>
            <a:ext cx="6892925" cy="6756400"/>
          </a:xfrm>
          <a:custGeom>
            <a:avLst/>
            <a:gdLst>
              <a:gd name="G0" fmla="+- 1627 0 0"/>
              <a:gd name="G1" fmla="+- 21600 0 1627"/>
              <a:gd name="G2" fmla="+- 21600 0 1627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7" y="10800"/>
                </a:moveTo>
                <a:cubicBezTo>
                  <a:pt x="1627" y="15866"/>
                  <a:pt x="5734" y="19973"/>
                  <a:pt x="10800" y="19973"/>
                </a:cubicBezTo>
                <a:cubicBezTo>
                  <a:pt x="15866" y="19973"/>
                  <a:pt x="19973" y="15866"/>
                  <a:pt x="19973" y="10800"/>
                </a:cubicBezTo>
                <a:cubicBezTo>
                  <a:pt x="19973" y="5734"/>
                  <a:pt x="15866" y="1627"/>
                  <a:pt x="10800" y="1627"/>
                </a:cubicBezTo>
                <a:cubicBezTo>
                  <a:pt x="5734" y="1627"/>
                  <a:pt x="1627" y="5734"/>
                  <a:pt x="1627" y="10800"/>
                </a:cubicBezTo>
                <a:close/>
              </a:path>
            </a:pathLst>
          </a:cu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Father Child Silhouette Blue Md image - vector clip art online, royalty free &amp; public domain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76872"/>
            <a:ext cx="1918335" cy="323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88840"/>
            <a:ext cx="3305175" cy="134683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 rot="-2524024">
            <a:off x="4965003" y="472850"/>
            <a:ext cx="534988" cy="5892800"/>
          </a:xfrm>
          <a:prstGeom prst="rect">
            <a:avLst/>
          </a:prstGeom>
          <a:solidFill>
            <a:srgbClr val="FF0000"/>
          </a:solidFill>
          <a:ln w="9525" algn="in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90295"/>
            <a:ext cx="5181600" cy="467741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26" name="Rectangle 3"/>
          <p:cNvSpPr>
            <a:spLocks noChangeArrowheads="1"/>
          </p:cNvSpPr>
          <p:nvPr/>
        </p:nvSpPr>
        <p:spPr bwMode="auto">
          <a:xfrm rot="-2524024">
            <a:off x="4244923" y="544858"/>
            <a:ext cx="534988" cy="5892800"/>
          </a:xfrm>
          <a:prstGeom prst="rect">
            <a:avLst/>
          </a:prstGeom>
          <a:solidFill>
            <a:srgbClr val="FF0000"/>
          </a:solidFill>
          <a:ln w="9525" algn="in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AutoShape 2"/>
          <p:cNvSpPr>
            <a:spLocks noChangeArrowheads="1"/>
          </p:cNvSpPr>
          <p:nvPr/>
        </p:nvSpPr>
        <p:spPr bwMode="auto">
          <a:xfrm>
            <a:off x="1187624" y="101600"/>
            <a:ext cx="6892925" cy="6756400"/>
          </a:xfrm>
          <a:custGeom>
            <a:avLst/>
            <a:gdLst>
              <a:gd name="G0" fmla="+- 1627 0 0"/>
              <a:gd name="G1" fmla="+- 21600 0 1627"/>
              <a:gd name="G2" fmla="+- 21600 0 1627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7" y="10800"/>
                </a:moveTo>
                <a:cubicBezTo>
                  <a:pt x="1627" y="15866"/>
                  <a:pt x="5734" y="19973"/>
                  <a:pt x="10800" y="19973"/>
                </a:cubicBezTo>
                <a:cubicBezTo>
                  <a:pt x="15866" y="19973"/>
                  <a:pt x="19973" y="15866"/>
                  <a:pt x="19973" y="10800"/>
                </a:cubicBezTo>
                <a:cubicBezTo>
                  <a:pt x="19973" y="5734"/>
                  <a:pt x="15866" y="1627"/>
                  <a:pt x="10800" y="1627"/>
                </a:cubicBezTo>
                <a:cubicBezTo>
                  <a:pt x="5734" y="1627"/>
                  <a:pt x="1627" y="5734"/>
                  <a:pt x="1627" y="10800"/>
                </a:cubicBezTo>
                <a:close/>
              </a:path>
            </a:pathLst>
          </a:cu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051810" y="849312"/>
            <a:ext cx="3040380" cy="51593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475656" y="101600"/>
            <a:ext cx="6892925" cy="6756400"/>
          </a:xfrm>
          <a:custGeom>
            <a:avLst/>
            <a:gdLst>
              <a:gd name="G0" fmla="+- 1627 0 0"/>
              <a:gd name="G1" fmla="+- 21600 0 1627"/>
              <a:gd name="G2" fmla="+- 21600 0 1627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7" y="10800"/>
                </a:moveTo>
                <a:cubicBezTo>
                  <a:pt x="1627" y="15866"/>
                  <a:pt x="5734" y="19973"/>
                  <a:pt x="10800" y="19973"/>
                </a:cubicBezTo>
                <a:cubicBezTo>
                  <a:pt x="15866" y="19973"/>
                  <a:pt x="19973" y="15866"/>
                  <a:pt x="19973" y="10800"/>
                </a:cubicBezTo>
                <a:cubicBezTo>
                  <a:pt x="19973" y="5734"/>
                  <a:pt x="15866" y="1627"/>
                  <a:pt x="10800" y="1627"/>
                </a:cubicBezTo>
                <a:cubicBezTo>
                  <a:pt x="5734" y="1627"/>
                  <a:pt x="1627" y="5734"/>
                  <a:pt x="1627" y="10800"/>
                </a:cubicBezTo>
                <a:close/>
              </a:path>
            </a:pathLst>
          </a:cu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 rot="-2524024">
            <a:off x="4748979" y="544857"/>
            <a:ext cx="534988" cy="5892800"/>
          </a:xfrm>
          <a:prstGeom prst="rect">
            <a:avLst/>
          </a:prstGeom>
          <a:solidFill>
            <a:srgbClr val="FF0000"/>
          </a:solidFill>
          <a:ln w="9525" algn="in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едведь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0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819" t="2751" r="8106" b="16250"/>
          <a:stretch>
            <a:fillRect/>
          </a:stretch>
        </p:blipFill>
        <p:spPr bwMode="auto">
          <a:xfrm>
            <a:off x="5004048" y="2924944"/>
            <a:ext cx="1650183" cy="144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1556792"/>
            <a:ext cx="2664296" cy="473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5884691" y="2636912"/>
            <a:ext cx="325930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0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1556792"/>
            <a:ext cx="2664296" cy="473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kjournal.ru/vk/html/180/180926/d70b1675991ce6a1a2a8b820847_html_70e1f48f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33265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Если вас зовут купаться, 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В телевизоре сниматься,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Обещают дать конфет,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Отвечайте твердо: “Нет!”.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064" y="0"/>
            <a:ext cx="91680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2AFB7"/>
              </a:clrFrom>
              <a:clrTo>
                <a:srgbClr val="C2AFB7">
                  <a:alpha val="0"/>
                </a:srgbClr>
              </a:clrTo>
            </a:clrChange>
          </a:blip>
          <a:srcRect l="22091" t="29787" r="16190" b="21276"/>
          <a:stretch>
            <a:fillRect/>
          </a:stretch>
        </p:blipFill>
        <p:spPr bwMode="auto">
          <a:xfrm>
            <a:off x="5011366" y="2492896"/>
            <a:ext cx="413263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636912"/>
            <a:ext cx="2779793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064" y="0"/>
            <a:ext cx="91680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636912"/>
            <a:ext cx="1404155" cy="280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908720"/>
            <a:ext cx="2411760" cy="409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3789040"/>
            <a:ext cx="426287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064" y="0"/>
            <a:ext cx="91680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1988840"/>
            <a:ext cx="2779793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mages.myshared.ru/261200/slide_11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10910" t="16840" r="10299" b="28886"/>
          <a:stretch>
            <a:fillRect/>
          </a:stretch>
        </p:blipFill>
        <p:spPr bwMode="auto">
          <a:xfrm>
            <a:off x="683568" y="0"/>
            <a:ext cx="7884368" cy="51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0" y="3789041"/>
            <a:ext cx="8460432" cy="310854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endParaRPr lang="ru-RU" sz="2000" b="1" dirty="0">
              <a:solidFill>
                <a:srgbClr val="FF0000"/>
              </a:solidFill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            </a:t>
            </a:r>
            <a:r>
              <a:rPr lang="ru-RU" b="1" dirty="0" smtClean="0">
                <a:solidFill>
                  <a:srgbClr val="FF0000"/>
                </a:solidFill>
              </a:rPr>
              <a:t>Если дядя добрый очень,                                Если он тебя не знает,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           А знакомых рядом нет,                                   То зачем тебя зовёт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           Может быть, он просто хочет                        Вдруг всего наобещает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           Твой отнять велосипед ?                                 И от мамы увезёт?</a:t>
            </a:r>
          </a:p>
          <a:p>
            <a:endParaRPr lang="ru-RU" sz="2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1259632" y="101600"/>
            <a:ext cx="6892925" cy="6756400"/>
          </a:xfrm>
          <a:custGeom>
            <a:avLst/>
            <a:gdLst>
              <a:gd name="G0" fmla="+- 1627 0 0"/>
              <a:gd name="G1" fmla="+- 21600 0 1627"/>
              <a:gd name="G2" fmla="+- 21600 0 1627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7" y="10800"/>
                </a:moveTo>
                <a:cubicBezTo>
                  <a:pt x="1627" y="15866"/>
                  <a:pt x="5734" y="19973"/>
                  <a:pt x="10800" y="19973"/>
                </a:cubicBezTo>
                <a:cubicBezTo>
                  <a:pt x="15866" y="19973"/>
                  <a:pt x="19973" y="15866"/>
                  <a:pt x="19973" y="10800"/>
                </a:cubicBezTo>
                <a:cubicBezTo>
                  <a:pt x="19973" y="5734"/>
                  <a:pt x="15866" y="1627"/>
                  <a:pt x="10800" y="1627"/>
                </a:cubicBezTo>
                <a:cubicBezTo>
                  <a:pt x="5734" y="1627"/>
                  <a:pt x="1627" y="5734"/>
                  <a:pt x="1627" y="10800"/>
                </a:cubicBezTo>
                <a:close/>
              </a:path>
            </a:pathLst>
          </a:custGeom>
          <a:solidFill>
            <a:srgbClr val="FF0000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-5897948">
            <a:off x="2411095" y="626427"/>
            <a:ext cx="4321810" cy="560514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Рисунок 3" descr="Candy Полоса графические заготовки Загрузить 250 clip arts (Страница 1) - ClipartLogo.com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50898" y="1917854"/>
            <a:ext cx="3486150" cy="2620010"/>
          </a:xfrm>
          <a:prstGeom prst="rect">
            <a:avLst/>
          </a:prstGeom>
          <a:noFill/>
          <a:ln>
            <a:noFill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 rot="-2524024">
            <a:off x="4460744" y="617397"/>
            <a:ext cx="536575" cy="5892800"/>
          </a:xfrm>
          <a:prstGeom prst="rect">
            <a:avLst/>
          </a:prstGeom>
          <a:solidFill>
            <a:srgbClr val="FF0000"/>
          </a:solidFill>
          <a:ln w="9525" algn="in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47</Words>
  <Application>Microsoft Office PowerPoint</Application>
  <PresentationFormat>Экран (4:3)</PresentationFormat>
  <Paragraphs>86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эльмира</dc:creator>
  <cp:lastModifiedBy>эльмира</cp:lastModifiedBy>
  <cp:revision>43</cp:revision>
  <dcterms:created xsi:type="dcterms:W3CDTF">2015-02-23T13:02:10Z</dcterms:created>
  <dcterms:modified xsi:type="dcterms:W3CDTF">2015-02-25T13:32:19Z</dcterms:modified>
</cp:coreProperties>
</file>