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64" d="100"/>
          <a:sy n="64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04987-3C32-40EC-B429-7D18B284D9E9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91F7-DAB7-4809-AE98-B455FE0FC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91F7-DAB7-4809-AE98-B455FE0FC34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Государственное бюджетное дошкольное учреждение детский сад (комбинированного вида) №25 Петроградского </a:t>
            </a:r>
            <a:r>
              <a:rPr lang="ru-RU" sz="2000" b="1" i="1" dirty="0" smtClean="0"/>
              <a:t>района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 smtClean="0"/>
              <a:t>Санкт – </a:t>
            </a:r>
            <a:r>
              <a:rPr lang="ru-RU" sz="2000" b="1" i="1" dirty="0" smtClean="0"/>
              <a:t>Петербурга</a:t>
            </a:r>
            <a:r>
              <a:rPr lang="ru-RU" sz="2000" b="1" i="1" dirty="0" smtClean="0">
                <a:solidFill>
                  <a:srgbClr val="FFFF00"/>
                </a:solidFill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ПЕРЕЛЕТНЫЕ </a:t>
            </a:r>
            <a:r>
              <a:rPr lang="ru-RU" dirty="0" smtClean="0"/>
              <a:t>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20002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детей, родителей и воспитателей </a:t>
            </a:r>
            <a:r>
              <a:rPr lang="ru-RU" dirty="0" smtClean="0">
                <a:solidFill>
                  <a:schemeClr val="tx1"/>
                </a:solidFill>
              </a:rPr>
              <a:t>старшей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группы № </a:t>
            </a:r>
            <a:r>
              <a:rPr lang="ru-RU" dirty="0" smtClean="0">
                <a:solidFill>
                  <a:schemeClr val="tx1"/>
                </a:solidFill>
              </a:rPr>
              <a:t>4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Информационно – обучающий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Воспитатель: Булгакова С. 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2015 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 </a:t>
            </a:r>
            <a:r>
              <a:rPr lang="ru-RU" b="1" dirty="0" smtClean="0"/>
              <a:t>этап. Заключительный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41682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Дети:</a:t>
            </a:r>
          </a:p>
          <a:p>
            <a:r>
              <a:rPr lang="ru-RU" dirty="0" smtClean="0"/>
              <a:t>Обогащение и расширение представлений детей о перелетных птицах</a:t>
            </a:r>
          </a:p>
          <a:p>
            <a:r>
              <a:rPr lang="ru-RU" dirty="0" smtClean="0"/>
              <a:t> Проявление творческой активности.</a:t>
            </a:r>
          </a:p>
          <a:p>
            <a:r>
              <a:rPr lang="ru-RU" dirty="0" smtClean="0"/>
              <a:t>Воспитание любви к чтению художественных произведений с последующим обсуждением.</a:t>
            </a:r>
          </a:p>
          <a:p>
            <a:pPr>
              <a:buNone/>
            </a:pPr>
            <a:r>
              <a:rPr lang="ru-RU" dirty="0" smtClean="0"/>
              <a:t>Педагоги:</a:t>
            </a:r>
          </a:p>
          <a:p>
            <a:r>
              <a:rPr lang="ru-RU" dirty="0" smtClean="0"/>
              <a:t>Продолжение освоения метода проектирования.</a:t>
            </a:r>
          </a:p>
          <a:p>
            <a:pPr>
              <a:buNone/>
            </a:pPr>
            <a:r>
              <a:rPr lang="ru-RU" dirty="0" smtClean="0"/>
              <a:t>Родители:</a:t>
            </a:r>
          </a:p>
          <a:p>
            <a:r>
              <a:rPr lang="ru-RU" dirty="0" smtClean="0"/>
              <a:t>Расширение возможностей взаимодействия со своими детьми и педагогами группы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ФОТООТЧЕТ</a:t>
            </a:r>
            <a:endParaRPr lang="ru-RU" b="1" dirty="0"/>
          </a:p>
        </p:txBody>
      </p:sp>
      <p:pic>
        <p:nvPicPr>
          <p:cNvPr id="8" name="Содержимое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425428" cy="45672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908720"/>
            <a:ext cx="3641452" cy="4855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836712"/>
            <a:ext cx="3857476" cy="51433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472608" cy="41065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5691068" cy="4270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701652" cy="37361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5369520" cy="40271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5441528" cy="40811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b="1" dirty="0" smtClean="0"/>
              <a:t>ХАРАКТЕРИСТИКИ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1"/>
            <a:ext cx="7643192" cy="4493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Руководители проекта:</a:t>
            </a:r>
          </a:p>
          <a:p>
            <a:pPr marL="0" indent="0">
              <a:buNone/>
            </a:pPr>
            <a:r>
              <a:rPr lang="ru-RU" dirty="0" smtClean="0"/>
              <a:t>Булгакова С. А.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Участники:</a:t>
            </a:r>
          </a:p>
          <a:p>
            <a:r>
              <a:rPr lang="ru-RU" dirty="0" smtClean="0"/>
              <a:t>Дети </a:t>
            </a:r>
            <a:r>
              <a:rPr lang="ru-RU" dirty="0" smtClean="0"/>
              <a:t>старшей </a:t>
            </a:r>
            <a:r>
              <a:rPr lang="ru-RU" dirty="0" smtClean="0"/>
              <a:t>группы № 4</a:t>
            </a:r>
          </a:p>
          <a:p>
            <a:r>
              <a:rPr lang="ru-RU" dirty="0" smtClean="0"/>
              <a:t>Родители воспитанников группы</a:t>
            </a:r>
          </a:p>
          <a:p>
            <a:r>
              <a:rPr lang="ru-RU" dirty="0" smtClean="0"/>
              <a:t>Воспитатели </a:t>
            </a:r>
            <a:r>
              <a:rPr lang="ru-RU" dirty="0" smtClean="0"/>
              <a:t>старшей</a:t>
            </a:r>
            <a:r>
              <a:rPr lang="ru-RU" dirty="0" smtClean="0"/>
              <a:t> </a:t>
            </a:r>
            <a:r>
              <a:rPr lang="ru-RU" dirty="0" smtClean="0"/>
              <a:t>группы № 4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312" y="980728"/>
            <a:ext cx="1306488" cy="436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Тип проекта: </a:t>
            </a:r>
            <a:r>
              <a:rPr lang="ru-RU" dirty="0" smtClean="0"/>
              <a:t>информационно-обучающий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Характер: </a:t>
            </a:r>
            <a:r>
              <a:rPr lang="ru-RU" dirty="0" smtClean="0"/>
              <a:t>внутригрупповой проект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Продолжительность: </a:t>
            </a:r>
            <a:r>
              <a:rPr lang="ru-RU" dirty="0" smtClean="0"/>
              <a:t>3 недели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ПРОБЛЕМЫ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916832"/>
            <a:ext cx="69127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Завершив проект о зимующих птицах, увидев, насколько расширились представления детей о жизни зимующих птиц, мы решили провести аналогичный проект, посвятив его перелетным птицам.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И ЗАДАЧИ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Сформировать представления об особенностях поведения перелетных птиц, о том, как необходимо о них заботиться.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dirty="0" smtClean="0"/>
          </a:p>
          <a:p>
            <a:pPr marL="0" indent="342900" algn="just">
              <a:spcBef>
                <a:spcPts val="0"/>
              </a:spcBef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Познакомить с жизнью перелетных птиц, а также способах помощи этим птицам.</a:t>
            </a:r>
          </a:p>
          <a:p>
            <a:r>
              <a:rPr lang="ru-RU" dirty="0" smtClean="0"/>
              <a:t>Развивать художественно-эстетические способности, умения и навыки продуктивной деятельности.</a:t>
            </a:r>
          </a:p>
          <a:p>
            <a:r>
              <a:rPr lang="ru-RU" dirty="0" smtClean="0"/>
              <a:t>Способствовать взаимодействию детей и родителей в процессе изготовления скворечников.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</a:t>
            </a:r>
            <a:r>
              <a:rPr lang="ru-RU" b="1" dirty="0" smtClean="0"/>
              <a:t>этап. Подготовительный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Подбор материалов по теме:</a:t>
            </a:r>
          </a:p>
          <a:p>
            <a:r>
              <a:rPr lang="ru-RU" dirty="0" smtClean="0"/>
              <a:t>Художественная литература о перелетных птицах</a:t>
            </a:r>
          </a:p>
          <a:p>
            <a:r>
              <a:rPr lang="ru-RU" dirty="0" smtClean="0"/>
              <a:t>Загадки, поговорки о птицах</a:t>
            </a:r>
          </a:p>
          <a:p>
            <a:r>
              <a:rPr lang="ru-RU" dirty="0" smtClean="0"/>
              <a:t>Подбор иллюстраций по теме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 </a:t>
            </a:r>
            <a:r>
              <a:rPr lang="ru-RU" b="1" dirty="0" smtClean="0"/>
              <a:t>этап. Основной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Дидактическая игра «Зимующие и перелетные птицы»</a:t>
            </a:r>
          </a:p>
          <a:p>
            <a:r>
              <a:rPr lang="ru-RU" dirty="0" smtClean="0"/>
              <a:t>Беседа с детьми «Как помочь перелетным птицам»</a:t>
            </a:r>
          </a:p>
          <a:p>
            <a:r>
              <a:rPr lang="ru-RU" dirty="0" smtClean="0"/>
              <a:t>Отгадывание загадок о птицах</a:t>
            </a:r>
          </a:p>
          <a:p>
            <a:r>
              <a:rPr lang="ru-RU" dirty="0" smtClean="0"/>
              <a:t>Обсуждение поговорок о птицах</a:t>
            </a:r>
          </a:p>
          <a:p>
            <a:r>
              <a:rPr lang="ru-RU" dirty="0" smtClean="0"/>
              <a:t>Совместное с родителями </a:t>
            </a:r>
            <a:r>
              <a:rPr lang="ru-RU" smtClean="0"/>
              <a:t>изготовление скворечников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404664"/>
            <a:ext cx="1357808" cy="10129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836712"/>
            <a:ext cx="7355160" cy="52894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Совместная деятельность – аппликация «Птичка под зонтиком»</a:t>
            </a:r>
          </a:p>
          <a:p>
            <a:r>
              <a:rPr lang="ru-RU" dirty="0" smtClean="0"/>
              <a:t>Чтение рассказов В. Бианки «Готовьте квартиры», «Трубные звуки с неба», стихотворения Е. Тараховской «Мы построили скворечню», А. Плещеева «Травка зеленеет, </a:t>
            </a:r>
            <a:r>
              <a:rPr lang="ru-RU" smtClean="0"/>
              <a:t>солнышко блестит»</a:t>
            </a:r>
            <a:endParaRPr lang="ru-RU" dirty="0" smtClean="0"/>
          </a:p>
          <a:p>
            <a:r>
              <a:rPr lang="ru-RU" dirty="0" smtClean="0"/>
              <a:t>Просмотр мультфильма «Высокая горка»</a:t>
            </a:r>
          </a:p>
          <a:p>
            <a:r>
              <a:rPr lang="ru-RU" dirty="0" smtClean="0"/>
              <a:t>Презентация «Перелетные птицы»</a:t>
            </a:r>
          </a:p>
          <a:p>
            <a:r>
              <a:rPr lang="ru-RU" dirty="0" smtClean="0"/>
              <a:t>Викторина «Перелетные птицы»</a:t>
            </a:r>
          </a:p>
          <a:p>
            <a:r>
              <a:rPr lang="ru-RU" dirty="0" smtClean="0"/>
              <a:t>Подвижная игра «Птички и птенчики»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335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Государственное бюджетное дошкольное учреждение детский сад (комбинированного вида) №25 Петроградского района  Санкт – Петербурга    ПЕРЕЛЕТНЫЕ ПТИЦЫ</vt:lpstr>
      <vt:lpstr>ХАРАКТЕРИСТИКИ ПРОЕКТА</vt:lpstr>
      <vt:lpstr> </vt:lpstr>
      <vt:lpstr>АКТУАЛЬНОСТЬ ПРОБЛЕМЫ</vt:lpstr>
      <vt:lpstr>ЦЕЛИ И ЗАДАЧИ ПРОЕКТА</vt:lpstr>
      <vt:lpstr>I этап. Подготовительный</vt:lpstr>
      <vt:lpstr>II этап. Основной</vt:lpstr>
      <vt:lpstr> </vt:lpstr>
      <vt:lpstr>Слайд 9</vt:lpstr>
      <vt:lpstr>III этап. Заключительный</vt:lpstr>
      <vt:lpstr>ФОТООТЧЕТ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Артём</cp:lastModifiedBy>
  <cp:revision>16</cp:revision>
  <dcterms:created xsi:type="dcterms:W3CDTF">2015-02-20T05:22:26Z</dcterms:created>
  <dcterms:modified xsi:type="dcterms:W3CDTF">2015-03-28T11:07:40Z</dcterms:modified>
</cp:coreProperties>
</file>