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46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3385B-A157-4C9B-AC91-1711E8F25219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1389-6B33-4FC7-9BD9-26B1133814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перспективно – тематического планирования по развитию речи дошкольников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15242" cy="2614634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80000"/>
              </a:lnSpc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8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Автор: воспитатель                  </a:t>
            </a:r>
          </a:p>
          <a:p>
            <a:pPr algn="r">
              <a:lnSpc>
                <a:spcPct val="8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Ишуева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Л.Р</a:t>
            </a:r>
          </a:p>
          <a:p>
            <a:pPr algn="r">
              <a:lnSpc>
                <a:spcPct val="80000"/>
              </a:lnSpc>
            </a:pP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Казань 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0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Муниципальное  бюджетное дошкольное образовательное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357166"/>
            <a:ext cx="85725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«Детский сад № 99 комбинированного вида»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                                       Ново-Савиновского района г. Казани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ФГТ введены для обеспечения каждому ребенку того самого равного старта, который позволит ему успешно обучаться в школе, необходимо определенным образом стандартизировать содержание дошкольного образования, в каком бы образовательном учреждении (или в семье) ребенок его ни получал.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626121"/>
          </a:xfrm>
          <a:noFill/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«Программа должна основываться на  комплексно – тематическом принципе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построения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образовательного процесса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…»;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«Программа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предусматривать решение образовательных задач в совместной деятельности взрослого и детей и самостоятельной деятельности детей не только в рамках непосредственно образовательной деятельности, но и при проведении режимных моментов…;»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Схема комплексно-тематического планирования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детьми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Месяц и недели/ События, праздники, традиции/ Тема/ Организация развивающей среды для самостоятельной деятельности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 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Формы организации совместной деятельности педагогов с детьми/ Взаимодействие с семьей/ 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этом разделе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предусматривает перспективное планирование на год с конкретизацией по месяцам, неделям и выстраивается с учетом событий, праздников, традиций данного месяца.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отобранная воспитателем, может быть распределена по неделям. Кроме этого, необходимо планировать развивающую среду, которая будет помогать расширению самостоятельной деятельности детей по освоению предложенных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>
            <a:normAutofit fontScale="82500" lnSpcReduction="10000"/>
          </a:bodyPr>
          <a:lstStyle/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Речь – инструмент развития высших отделов психики дошкольника. Обучая ребенка речи, мы,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одновременно 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способствуем развитию его интеллекта.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Сила родного языка, как фактора родного, развивающего интерес и воспитывающего эмоции и волю, заключена в его природе – в свойстве служить средством связи между человеком и окружающим миром.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Темпы развития речи зависят от совершенства речевых навыков.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Занятия по развитию речи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содержат 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следующие блоки: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- развивающая речевая среда;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- формирование словаря;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- звуковая культура речи;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6899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программы 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умений говорения и слушания, обогащение активного, пассивного и потенциального словаря ребенка, развитие грамматического строя речи, умений связной речи с опорой на речевой опыт ребенка – носителя языка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Программные задачи развития речи: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- содействовать совершенствованию речевых коммуникаций ребенка со взрослыми и сверстниками;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- расширять и активизировать словарь;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- добиваться чистого произношения  всех звуков родного языка;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- учить отвечать на вопросы в краткой и распространенной форме, не торопясь, точно употреблять слова по смыслу;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- продолжать развивать диалогическую речь, обучать формам монологической речи.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Согласно перечню основных занятий на месяц, развитию речи и художественной литературе отводится – 8 из расчета 2 занятия в неделю. Общее количество – 72.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Длительность одного занятия в младшем дошколном возрасте 15-20. в старшем и подготовительном до 25 минут.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Диагностическое обследование детей по развитию речи проводится 2 раза в год: сентябрь, май.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ПРОГНОЗИРУЕМЫЕ РЕЗУЛЬТАТЫ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речевой культуры детей;</a:t>
            </a: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аргументировано и доброжелательно оценивать ответ, высказывание сверстника;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составлять по образцу рассказы по сюжетной картинке, по набору картинок; последовательно, без существенных пропусков пересказывать небольшое литературное произведение;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определять место звука в слове;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подбирать к существительному несколько прилагательных;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заменять слово другим словом со сходным значением.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>
            <a:normAutofit fontScale="90000"/>
          </a:bodyPr>
          <a:lstStyle/>
          <a:p>
            <a:pPr>
              <a:buNone/>
            </a:pPr>
            <a:r>
              <a:rPr lang="ru-RU" dirty="0" smtClean="0"/>
              <a:t>                                   Литература</a:t>
            </a:r>
            <a:r>
              <a:rPr lang="ru-RU" dirty="0"/>
              <a:t>: </a:t>
            </a:r>
          </a:p>
          <a:p>
            <a:pPr marL="514350" indent="-514350">
              <a:buAutoNum type="arabicPeriod"/>
            </a:pPr>
            <a:r>
              <a:rPr lang="tt-RU" dirty="0" smtClean="0"/>
              <a:t>« </a:t>
            </a:r>
            <a:r>
              <a:rPr lang="tt-RU" dirty="0"/>
              <a:t>Программа воспитания и обучения в детском саду» под редакцией М.А.Васильевой, В.В.Гербовой, Т.С.Комаровой, М.: 2008г</a:t>
            </a:r>
            <a:r>
              <a:rPr lang="tt-RU" dirty="0" smtClean="0"/>
              <a:t>.</a:t>
            </a:r>
            <a:r>
              <a:rPr lang="tt-RU" dirty="0"/>
              <a:t> </a:t>
            </a:r>
            <a:endParaRPr lang="ru-RU" dirty="0"/>
          </a:p>
          <a:p>
            <a:pPr marL="514350" indent="-514350">
              <a:buAutoNum type="arabicPeriod"/>
            </a:pPr>
            <a:r>
              <a:rPr lang="tt-RU" dirty="0" smtClean="0"/>
              <a:t>Методические </a:t>
            </a:r>
            <a:r>
              <a:rPr lang="tt-RU" dirty="0"/>
              <a:t>рекомендации к «Программе воспитания и обучения в детском саду» под редакцией М.А.Васильевой, В.В.Гербовой, Т.С.Комаровой, М.: 2008г.</a:t>
            </a:r>
            <a:endParaRPr lang="ru-RU" dirty="0"/>
          </a:p>
          <a:p>
            <a:pPr>
              <a:buNone/>
            </a:pPr>
            <a:r>
              <a:rPr lang="tt-RU" dirty="0"/>
              <a:t> </a:t>
            </a:r>
            <a:r>
              <a:rPr lang="tt-RU" dirty="0" smtClean="0"/>
              <a:t>3. </a:t>
            </a:r>
            <a:r>
              <a:rPr lang="tt-RU" dirty="0"/>
              <a:t>В.В.Гербова «Развитие речи в детском саду».     М.: Мозаика-Синтез, 2008г.</a:t>
            </a:r>
            <a:endParaRPr lang="ru-RU" dirty="0"/>
          </a:p>
          <a:p>
            <a:pPr>
              <a:buNone/>
            </a:pPr>
            <a:r>
              <a:rPr lang="tt-RU"/>
              <a:t> </a:t>
            </a:r>
            <a:r>
              <a:rPr lang="tt-RU" smtClean="0"/>
              <a:t>4. </a:t>
            </a:r>
            <a:r>
              <a:rPr lang="tt-RU" dirty="0"/>
              <a:t>В.В.Гербова. Развитие речи. 4-6 лет. Учебно – наглядное пособие. М.:Владос,2003г.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502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Программа перспективно – тематического планирования по развитию речи дошкольников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kb</dc:creator>
  <cp:lastModifiedBy>kb</cp:lastModifiedBy>
  <cp:revision>15</cp:revision>
  <dcterms:created xsi:type="dcterms:W3CDTF">2014-04-03T15:27:10Z</dcterms:created>
  <dcterms:modified xsi:type="dcterms:W3CDTF">2014-04-03T18:03:12Z</dcterms:modified>
</cp:coreProperties>
</file>