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92D050"/>
            </a:gs>
            <a:gs pos="50000">
              <a:srgbClr val="FFFF00">
                <a:alpha val="54000"/>
              </a:srgbClr>
            </a:gs>
            <a:gs pos="100000">
              <a:srgbClr val="FFC000">
                <a:alpha val="41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F57D7-3FE6-41E7-88DE-0320CF197C9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120D-2E13-47D2-BD6C-F57B759C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5149" y="3573016"/>
            <a:ext cx="4357718" cy="18002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Жил на свете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слонёнок</a:t>
            </a:r>
            <a:r>
              <a:rPr lang="ru-RU" b="1" i="1" dirty="0"/>
              <a:t>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4" name="Содержимое 3" descr="слонёнок в окн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857232"/>
            <a:ext cx="4143404" cy="4572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860032" y="116632"/>
            <a:ext cx="403283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Геннадий </a:t>
            </a:r>
          </a:p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Михайлович</a:t>
            </a:r>
          </a:p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Цыферов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1628800"/>
            <a:ext cx="3075804" cy="259228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/>
              <a:t>Только слонёнок не спал: он всё думал и думал, кем же ему быть?</a:t>
            </a:r>
            <a:br>
              <a:rPr lang="ru-RU" sz="2000" b="1" dirty="0"/>
            </a:br>
            <a:endParaRPr lang="ru-RU" sz="2000" b="1" dirty="0"/>
          </a:p>
        </p:txBody>
      </p:sp>
      <p:pic>
        <p:nvPicPr>
          <p:cNvPr id="4" name="Содержимое 3" descr="слонёнок ночью лежит и думает в кроват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5357850" cy="52864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слонёнок тушит горящий пень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3064" y="404664"/>
            <a:ext cx="5857916" cy="57150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933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1479848"/>
            <a:ext cx="28803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/>
              <a:t>И вдруг он увидел огонь! «Пожар!» — подумал слонёнок</a:t>
            </a:r>
            <a:r>
              <a:rPr lang="ru-RU" sz="2000" b="1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Он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вспомнил, как совсем недавно был лейкой, побежал к реке, набрал побольше воды и сразу потушил три уголька и горящий пень.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верята слонёноку надевают шлем пожарного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68" y="332656"/>
            <a:ext cx="5857916" cy="57150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283392" y="2060848"/>
            <a:ext cx="2843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Звери проснулись, увидели слонёнка, поблагодарили его за то, что он потушил огонь, и сделали его лесным пожарником.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лонёнок в шлеме пожарного гордо иде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0648"/>
            <a:ext cx="6000792" cy="5357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3528" y="2132856"/>
            <a:ext cx="22711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Слонёнок был очень горд. Теперь он ходит в золотой каске и следит за тем,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чтобы в лесу не было пожара.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75582" y="6581001"/>
            <a:ext cx="36684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http://www.planetaskazok.ru/tsiferovskz/zhilnasveteslonjonoktsiferovskz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152" y="980728"/>
            <a:ext cx="2961532" cy="53035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Это </a:t>
            </a:r>
            <a:r>
              <a:rPr lang="ru-RU" sz="2000" b="1" dirty="0"/>
              <a:t>был очень </a:t>
            </a:r>
            <a:r>
              <a:rPr lang="ru-RU" sz="2000" b="1" dirty="0" smtClean="0"/>
              <a:t>хороший слонёнок</a:t>
            </a:r>
            <a:r>
              <a:rPr lang="ru-RU" sz="2000" b="1" dirty="0"/>
              <a:t>. Только вот беда: не знал он, чем ему заняться, кем быть. Так всё сидел слонёнок у окошка, сопел и думал, думал…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     Однажды </a:t>
            </a:r>
            <a:r>
              <a:rPr lang="ru-RU" sz="2000" b="1" dirty="0"/>
              <a:t>на улице пошёл дождь.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       —</a:t>
            </a:r>
            <a:r>
              <a:rPr lang="ru-RU" sz="2000" b="1" dirty="0"/>
              <a:t> У-у! — сказал промокший лисёнок, увидев в окошке слонёнка. — Ушастый какой! Да с такими ушами он вполне может быть зонтиком!</a:t>
            </a:r>
          </a:p>
          <a:p>
            <a:pPr marL="0" indent="0">
              <a:spcBef>
                <a:spcPts val="0"/>
              </a:spcBef>
            </a:pPr>
            <a:endParaRPr lang="ru-RU" sz="2000" b="1" dirty="0"/>
          </a:p>
        </p:txBody>
      </p:sp>
      <p:pic>
        <p:nvPicPr>
          <p:cNvPr id="4" name="Рисунок 3" descr="промокший лисенок под лист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5429288" cy="56436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6792"/>
            <a:ext cx="2557518" cy="309634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/>
              <a:t>          Слонёнок </a:t>
            </a:r>
            <a:r>
              <a:rPr lang="ru-RU" sz="2000" b="1" dirty="0"/>
              <a:t>обрадовался и стал большим зонтиком. И лисята, и зайчата, и ежата — все прятались под его большими ушами от дождя.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b="1" dirty="0"/>
          </a:p>
        </p:txBody>
      </p:sp>
      <p:pic>
        <p:nvPicPr>
          <p:cNvPr id="5" name="Рисунок 4" descr="Слонёнок стал большим зонтиком. И лисята, и зайчата, и ежата — все прятались под его большими ушами от дожд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20688"/>
            <a:ext cx="5520106" cy="5446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00192" y="1412776"/>
            <a:ext cx="2411760" cy="38884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/>
              <a:t>     Но </a:t>
            </a:r>
            <a:r>
              <a:rPr lang="ru-RU" sz="2000" b="1" dirty="0"/>
              <a:t>вот дождь кончился, и слонёнок снова загрустил, потому что не знал, кем же ему всё-таки быть. И снова он сел у окошка и стал думать.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2000" b="1" dirty="0"/>
          </a:p>
        </p:txBody>
      </p:sp>
      <p:pic>
        <p:nvPicPr>
          <p:cNvPr id="4" name="Рисунок 3" descr="слонёнок сел у окош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5500726" cy="55721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лонёнок и зайчи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4664"/>
            <a:ext cx="5857916" cy="60007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933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2592288" cy="36004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/>
              <a:t>     Мимо </a:t>
            </a:r>
            <a:r>
              <a:rPr lang="ru-RU" sz="2000" b="1" dirty="0"/>
              <a:t>пробегал зайчик.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/>
              <a:t>     —</a:t>
            </a:r>
            <a:r>
              <a:rPr lang="ru-RU" sz="2000" b="1" dirty="0"/>
              <a:t> О-о! Какой прекрасный длинный нос! — сказал он слонёнку. — Вы вполне могли бы быть лейкой!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лонёнок поливает дерево водой из хобот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5857916" cy="57864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66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1628800"/>
            <a:ext cx="2664296" cy="3456384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/>
              <a:t>Добрый слонёнок обрадовался и стал лейкой. Он полил цветы, траву, деревья.</a:t>
            </a:r>
            <a:br>
              <a:rPr lang="ru-RU" sz="2000" b="1" dirty="0"/>
            </a:b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лонёнок сидит на лавочке и плаче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48680"/>
            <a:ext cx="5572164" cy="57150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4"/>
            <a:ext cx="2664296" cy="28083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      А когда </a:t>
            </a:r>
            <a:r>
              <a:rPr lang="ru-RU" sz="2000" b="1" dirty="0"/>
              <a:t>поливать больше было нечего, он очень опечалился…</a:t>
            </a:r>
          </a:p>
          <a:p>
            <a:pPr marL="0" indent="0">
              <a:spcBef>
                <a:spcPts val="0"/>
              </a:spcBef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лонёнок у окошка ночь месяц на неб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5500726" cy="60722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2160" y="1196751"/>
            <a:ext cx="2736304" cy="217201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/>
              <a:t>    Ушло </a:t>
            </a:r>
            <a:r>
              <a:rPr lang="ru-RU" sz="2000" b="1" dirty="0"/>
              <a:t>на закат солнце, зажглись звёзды. Наступила ночь.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2448272" cy="24482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    </a:t>
            </a:r>
            <a:r>
              <a:rPr lang="ru-RU" sz="2400" b="1" dirty="0" smtClean="0"/>
              <a:t>Все </a:t>
            </a:r>
            <a:r>
              <a:rPr lang="ru-RU" sz="2400" b="1" dirty="0"/>
              <a:t>ежата, все лисята, все зайчата улеглись спать.</a:t>
            </a:r>
          </a:p>
          <a:p>
            <a:pPr marL="0" indent="0">
              <a:spcBef>
                <a:spcPts val="0"/>
              </a:spcBef>
            </a:pPr>
            <a:endParaRPr lang="ru-RU" b="1" dirty="0"/>
          </a:p>
        </p:txBody>
      </p:sp>
      <p:pic>
        <p:nvPicPr>
          <p:cNvPr id="4" name="Рисунок 3" descr="Все ежата, все лисята, все зайчата улеглись спать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548680"/>
            <a:ext cx="5649872" cy="59046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267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Жил на свете  слонёнок. </vt:lpstr>
      <vt:lpstr>Презентация PowerPoint</vt:lpstr>
      <vt:lpstr>Презентация PowerPoint</vt:lpstr>
      <vt:lpstr>Презентация PowerPoint</vt:lpstr>
      <vt:lpstr>Презентация PowerPoint</vt:lpstr>
      <vt:lpstr>Добрый слонёнок обрадовался и стал лейкой. Он полил цветы, траву, деревья. </vt:lpstr>
      <vt:lpstr>Презентация PowerPoint</vt:lpstr>
      <vt:lpstr>Презентация PowerPoint</vt:lpstr>
      <vt:lpstr>Презентация PowerPoint</vt:lpstr>
      <vt:lpstr>Только слонёнок не спал: он всё думал и думал, кем же ему быть? 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Ольгольго</dc:creator>
  <cp:lastModifiedBy>Admin</cp:lastModifiedBy>
  <cp:revision>9</cp:revision>
  <dcterms:created xsi:type="dcterms:W3CDTF">2015-03-08T13:48:30Z</dcterms:created>
  <dcterms:modified xsi:type="dcterms:W3CDTF">2015-03-26T19:40:33Z</dcterms:modified>
</cp:coreProperties>
</file>