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63" r:id="rId9"/>
    <p:sldId id="269" r:id="rId10"/>
    <p:sldId id="265" r:id="rId11"/>
    <p:sldId id="266" r:id="rId12"/>
    <p:sldId id="267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6ADE7-4FE2-4407-8990-5C62DD1CFD3F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2D2EBA-9043-4CE3-BF67-5B40973BED10}">
      <dgm:prSet phldrT="[Текст]" custT="1"/>
      <dgm:spPr/>
      <dgm:t>
        <a:bodyPr/>
        <a:lstStyle/>
        <a:p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1. Способность рисковать.  </a:t>
          </a:r>
          <a:endParaRPr lang="ru-RU" sz="2000" dirty="0"/>
        </a:p>
      </dgm:t>
    </dgm:pt>
    <dgm:pt modelId="{31DCD993-DD16-414B-9940-20589BF7E583}" type="parTrans" cxnId="{508CCF5E-FB13-442E-8163-2E940B3CAA36}">
      <dgm:prSet/>
      <dgm:spPr/>
      <dgm:t>
        <a:bodyPr/>
        <a:lstStyle/>
        <a:p>
          <a:endParaRPr lang="ru-RU"/>
        </a:p>
      </dgm:t>
    </dgm:pt>
    <dgm:pt modelId="{175A4B9A-9ADE-4C4C-A362-96746F9C612D}" type="sibTrans" cxnId="{508CCF5E-FB13-442E-8163-2E940B3CAA36}">
      <dgm:prSet/>
      <dgm:spPr/>
      <dgm:t>
        <a:bodyPr/>
        <a:lstStyle/>
        <a:p>
          <a:endParaRPr lang="ru-RU"/>
        </a:p>
      </dgm:t>
    </dgm:pt>
    <dgm:pt modelId="{20A19335-9069-4E22-9F47-993C72224E62}">
      <dgm:prSet phldrT="[Текст]" custT="1"/>
      <dgm:spPr/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4. Скорость мышления.  </a:t>
          </a:r>
          <a:endParaRPr lang="ru-RU" sz="2000" dirty="0"/>
        </a:p>
      </dgm:t>
    </dgm:pt>
    <dgm:pt modelId="{7823E29F-EB85-4494-B2EC-E20E672F4836}" type="parTrans" cxnId="{DA683B60-57DC-4505-AB70-D8EE67D716D0}">
      <dgm:prSet/>
      <dgm:spPr/>
      <dgm:t>
        <a:bodyPr/>
        <a:lstStyle/>
        <a:p>
          <a:endParaRPr lang="ru-RU"/>
        </a:p>
      </dgm:t>
    </dgm:pt>
    <dgm:pt modelId="{2102760C-317E-4900-8A34-D1A19E41F0AB}" type="sibTrans" cxnId="{DA683B60-57DC-4505-AB70-D8EE67D716D0}">
      <dgm:prSet/>
      <dgm:spPr/>
      <dgm:t>
        <a:bodyPr/>
        <a:lstStyle/>
        <a:p>
          <a:endParaRPr lang="ru-RU"/>
        </a:p>
      </dgm:t>
    </dgm:pt>
    <dgm:pt modelId="{FDB2FAB6-874F-4559-B460-8BEEEAEFC5CA}">
      <dgm:prSet phldrT="[Текст]" custT="1"/>
      <dgm:spPr/>
      <dgm:t>
        <a:bodyPr/>
        <a:lstStyle/>
        <a:p>
          <a:pPr algn="ctr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5. Способность высказывать оригинальные идеи и изобретать новые.  </a:t>
          </a:r>
          <a:endParaRPr lang="ru-RU" sz="2000" dirty="0"/>
        </a:p>
      </dgm:t>
    </dgm:pt>
    <dgm:pt modelId="{33CDE714-7B7A-4581-B66A-2AA5B4030B0B}" type="parTrans" cxnId="{E7093F75-319D-48D4-83FE-FD451043B996}">
      <dgm:prSet/>
      <dgm:spPr/>
      <dgm:t>
        <a:bodyPr/>
        <a:lstStyle/>
        <a:p>
          <a:endParaRPr lang="ru-RU"/>
        </a:p>
      </dgm:t>
    </dgm:pt>
    <dgm:pt modelId="{3558199B-895F-41B2-BBF4-1534C2A103C0}" type="sibTrans" cxnId="{E7093F75-319D-48D4-83FE-FD451043B996}">
      <dgm:prSet/>
      <dgm:spPr/>
      <dgm:t>
        <a:bodyPr/>
        <a:lstStyle/>
        <a:p>
          <a:endParaRPr lang="ru-RU"/>
        </a:p>
      </dgm:t>
    </dgm:pt>
    <dgm:pt modelId="{21754C4B-DE60-4C76-A33B-961ED9C909FF}">
      <dgm:prSet phldrT="[Текст]" custT="1"/>
      <dgm:spPr/>
      <dgm:t>
        <a:bodyPr/>
        <a:lstStyle/>
        <a:p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8. Высокие эстетические ценности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.  </a:t>
          </a:r>
          <a:endParaRPr lang="ru-RU" sz="1600" dirty="0"/>
        </a:p>
      </dgm:t>
    </dgm:pt>
    <dgm:pt modelId="{6B1A19F1-2A24-43E9-A61B-D1ADE681A72E}" type="parTrans" cxnId="{49F0C1CA-9653-4AE5-9CA6-FB5483761E81}">
      <dgm:prSet/>
      <dgm:spPr/>
      <dgm:t>
        <a:bodyPr/>
        <a:lstStyle/>
        <a:p>
          <a:endParaRPr lang="ru-RU"/>
        </a:p>
      </dgm:t>
    </dgm:pt>
    <dgm:pt modelId="{DFE40840-677F-4823-AF48-D6B223FCCE00}" type="sibTrans" cxnId="{49F0C1CA-9653-4AE5-9CA6-FB5483761E81}">
      <dgm:prSet/>
      <dgm:spPr/>
      <dgm:t>
        <a:bodyPr/>
        <a:lstStyle/>
        <a:p>
          <a:endParaRPr lang="ru-RU"/>
        </a:p>
      </dgm:t>
    </dgm:pt>
    <dgm:pt modelId="{08D2533B-066E-4826-9445-8FD8B3227D80}">
      <dgm:prSet custT="1"/>
      <dgm:spPr/>
      <dgm:t>
        <a:bodyPr/>
        <a:lstStyle/>
        <a:p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2. Дивергентное мышление.  </a:t>
          </a:r>
          <a:endParaRPr lang="ru-RU" sz="2000" dirty="0"/>
        </a:p>
      </dgm:t>
    </dgm:pt>
    <dgm:pt modelId="{74772D07-AB6D-402A-97B4-EBC14362B12E}" type="parTrans" cxnId="{C429A3DA-3736-4A64-9BC2-C768FD143648}">
      <dgm:prSet/>
      <dgm:spPr/>
      <dgm:t>
        <a:bodyPr/>
        <a:lstStyle/>
        <a:p>
          <a:endParaRPr lang="ru-RU"/>
        </a:p>
      </dgm:t>
    </dgm:pt>
    <dgm:pt modelId="{82E35760-7277-4244-8F70-0EEBD468767A}" type="sibTrans" cxnId="{C429A3DA-3736-4A64-9BC2-C768FD143648}">
      <dgm:prSet/>
      <dgm:spPr/>
      <dgm:t>
        <a:bodyPr/>
        <a:lstStyle/>
        <a:p>
          <a:endParaRPr lang="ru-RU"/>
        </a:p>
      </dgm:t>
    </dgm:pt>
    <dgm:pt modelId="{003770E7-2746-48F4-A2BA-0C2D3CA09735}">
      <dgm:prSet custT="1"/>
      <dgm:spPr/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6. Богатое воображение</a:t>
          </a: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.  </a:t>
          </a:r>
          <a:endParaRPr lang="ru-RU" sz="1400" dirty="0"/>
        </a:p>
      </dgm:t>
    </dgm:pt>
    <dgm:pt modelId="{CF1759B4-D165-4C40-AEA9-766C701AD984}" type="parTrans" cxnId="{D3938210-0567-4B37-AFDA-01A46E16EAD1}">
      <dgm:prSet/>
      <dgm:spPr/>
      <dgm:t>
        <a:bodyPr/>
        <a:lstStyle/>
        <a:p>
          <a:endParaRPr lang="ru-RU"/>
        </a:p>
      </dgm:t>
    </dgm:pt>
    <dgm:pt modelId="{92916091-A3C9-4D14-9B8A-62D34648602B}" type="sibTrans" cxnId="{D3938210-0567-4B37-AFDA-01A46E16EAD1}">
      <dgm:prSet/>
      <dgm:spPr/>
      <dgm:t>
        <a:bodyPr/>
        <a:lstStyle/>
        <a:p>
          <a:endParaRPr lang="ru-RU"/>
        </a:p>
      </dgm:t>
    </dgm:pt>
    <dgm:pt modelId="{8E877BF9-CA3F-4887-B868-884FC98BB82A}">
      <dgm:prSet custT="1"/>
      <dgm:spPr/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7. Восприятие неоднозначности </a:t>
          </a:r>
        </a:p>
        <a:p>
          <a:pPr rtl="0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вещей и явлений.  </a:t>
          </a:r>
          <a:endParaRPr lang="ru-RU" sz="2000" dirty="0"/>
        </a:p>
      </dgm:t>
    </dgm:pt>
    <dgm:pt modelId="{91DA97CE-02D2-4F31-A082-12611B56F720}" type="parTrans" cxnId="{629C1A2D-BABD-4128-BE83-8453A5712A3B}">
      <dgm:prSet/>
      <dgm:spPr/>
      <dgm:t>
        <a:bodyPr/>
        <a:lstStyle/>
        <a:p>
          <a:endParaRPr lang="ru-RU"/>
        </a:p>
      </dgm:t>
    </dgm:pt>
    <dgm:pt modelId="{0118A5B0-FF26-4FB2-A084-8CC495AE01E3}" type="sibTrans" cxnId="{629C1A2D-BABD-4128-BE83-8453A5712A3B}">
      <dgm:prSet/>
      <dgm:spPr/>
      <dgm:t>
        <a:bodyPr/>
        <a:lstStyle/>
        <a:p>
          <a:endParaRPr lang="ru-RU"/>
        </a:p>
      </dgm:t>
    </dgm:pt>
    <dgm:pt modelId="{B70B774C-9474-4B7C-B0D7-7A8BB6D68795}">
      <dgm:prSet custT="1"/>
      <dgm:spPr/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9. Развитая интуиция.  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8166945-999A-4A3C-A84E-13A4E67FEFEC}" type="parTrans" cxnId="{BF413B56-798A-40D7-95A6-83716C321BED}">
      <dgm:prSet/>
      <dgm:spPr/>
      <dgm:t>
        <a:bodyPr/>
        <a:lstStyle/>
        <a:p>
          <a:endParaRPr lang="ru-RU"/>
        </a:p>
      </dgm:t>
    </dgm:pt>
    <dgm:pt modelId="{65621C6F-82F4-40E3-8579-A6F05DAEEE21}" type="sibTrans" cxnId="{BF413B56-798A-40D7-95A6-83716C321BED}">
      <dgm:prSet/>
      <dgm:spPr/>
      <dgm:t>
        <a:bodyPr/>
        <a:lstStyle/>
        <a:p>
          <a:endParaRPr lang="ru-RU"/>
        </a:p>
      </dgm:t>
    </dgm:pt>
    <dgm:pt modelId="{49604DC9-EB49-4CAF-B33F-ED994F7C387E}" type="pres">
      <dgm:prSet presAssocID="{1016ADE7-4FE2-4407-8990-5C62DD1CFD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6672F-5ADA-4EBB-AE3D-6A8AA09D267B}" type="pres">
      <dgm:prSet presAssocID="{3E2D2EBA-9043-4CE3-BF67-5B40973BED10}" presName="node" presStyleLbl="node1" presStyleIdx="0" presStyleCnt="8" custScaleX="266095" custScaleY="180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36402-E42E-48F5-8B25-C83D5FECBA9C}" type="pres">
      <dgm:prSet presAssocID="{175A4B9A-9ADE-4C4C-A362-96746F9C612D}" presName="sibTrans" presStyleLbl="sibTrans1D1" presStyleIdx="0" presStyleCnt="7"/>
      <dgm:spPr/>
      <dgm:t>
        <a:bodyPr/>
        <a:lstStyle/>
        <a:p>
          <a:endParaRPr lang="ru-RU"/>
        </a:p>
      </dgm:t>
    </dgm:pt>
    <dgm:pt modelId="{009A8B84-CB31-46DC-95E8-85ECFD3CB39F}" type="pres">
      <dgm:prSet presAssocID="{175A4B9A-9ADE-4C4C-A362-96746F9C612D}" presName="connectorText" presStyleLbl="sibTrans1D1" presStyleIdx="0" presStyleCnt="7"/>
      <dgm:spPr/>
      <dgm:t>
        <a:bodyPr/>
        <a:lstStyle/>
        <a:p>
          <a:endParaRPr lang="ru-RU"/>
        </a:p>
      </dgm:t>
    </dgm:pt>
    <dgm:pt modelId="{9B94B580-2D5A-4086-8309-66FCFDF708A2}" type="pres">
      <dgm:prSet presAssocID="{08D2533B-066E-4826-9445-8FD8B3227D80}" presName="node" presStyleLbl="node1" presStyleIdx="1" presStyleCnt="8" custScaleX="288632" custScaleY="178733" custLinFactNeighborX="537" custLinFactNeighborY="6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A3C29-5D93-4D41-8875-C3D6612692E3}" type="pres">
      <dgm:prSet presAssocID="{82E35760-7277-4244-8F70-0EEBD468767A}" presName="sibTrans" presStyleLbl="sibTrans1D1" presStyleIdx="1" presStyleCnt="7"/>
      <dgm:spPr/>
      <dgm:t>
        <a:bodyPr/>
        <a:lstStyle/>
        <a:p>
          <a:endParaRPr lang="ru-RU"/>
        </a:p>
      </dgm:t>
    </dgm:pt>
    <dgm:pt modelId="{5F21BDB6-D1CC-48B1-9528-C9F43CCB438B}" type="pres">
      <dgm:prSet presAssocID="{82E35760-7277-4244-8F70-0EEBD468767A}" presName="connectorText" presStyleLbl="sibTrans1D1" presStyleIdx="1" presStyleCnt="7"/>
      <dgm:spPr/>
      <dgm:t>
        <a:bodyPr/>
        <a:lstStyle/>
        <a:p>
          <a:endParaRPr lang="ru-RU"/>
        </a:p>
      </dgm:t>
    </dgm:pt>
    <dgm:pt modelId="{76A42EA4-AEB0-45AF-BFEC-CA99FAEA5B17}" type="pres">
      <dgm:prSet presAssocID="{20A19335-9069-4E22-9F47-993C72224E62}" presName="node" presStyleLbl="node1" presStyleIdx="2" presStyleCnt="8" custScaleX="285735" custScaleY="203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C1EB0-3113-417D-8F7E-012EF88038D3}" type="pres">
      <dgm:prSet presAssocID="{2102760C-317E-4900-8A34-D1A19E41F0AB}" presName="sibTrans" presStyleLbl="sibTrans1D1" presStyleIdx="2" presStyleCnt="7"/>
      <dgm:spPr/>
      <dgm:t>
        <a:bodyPr/>
        <a:lstStyle/>
        <a:p>
          <a:endParaRPr lang="ru-RU"/>
        </a:p>
      </dgm:t>
    </dgm:pt>
    <dgm:pt modelId="{2905C6F3-5EBB-44D8-9C17-8A23A934CCAC}" type="pres">
      <dgm:prSet presAssocID="{2102760C-317E-4900-8A34-D1A19E41F0AB}" presName="connectorText" presStyleLbl="sibTrans1D1" presStyleIdx="2" presStyleCnt="7"/>
      <dgm:spPr/>
      <dgm:t>
        <a:bodyPr/>
        <a:lstStyle/>
        <a:p>
          <a:endParaRPr lang="ru-RU"/>
        </a:p>
      </dgm:t>
    </dgm:pt>
    <dgm:pt modelId="{C8A625D2-4E48-4A6E-8AD7-266E5B1DFD0A}" type="pres">
      <dgm:prSet presAssocID="{FDB2FAB6-874F-4559-B460-8BEEEAEFC5CA}" presName="node" presStyleLbl="node1" presStyleIdx="3" presStyleCnt="8" custScaleX="336965" custScaleY="241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1D0C2-C757-4C03-87CD-BEA71A8B3956}" type="pres">
      <dgm:prSet presAssocID="{3558199B-895F-41B2-BBF4-1534C2A103C0}" presName="sibTrans" presStyleLbl="sibTrans1D1" presStyleIdx="3" presStyleCnt="7"/>
      <dgm:spPr/>
      <dgm:t>
        <a:bodyPr/>
        <a:lstStyle/>
        <a:p>
          <a:endParaRPr lang="ru-RU"/>
        </a:p>
      </dgm:t>
    </dgm:pt>
    <dgm:pt modelId="{D53DB690-E2A2-4BF8-8C8A-A83B6250EDA6}" type="pres">
      <dgm:prSet presAssocID="{3558199B-895F-41B2-BBF4-1534C2A103C0}" presName="connectorText" presStyleLbl="sibTrans1D1" presStyleIdx="3" presStyleCnt="7"/>
      <dgm:spPr/>
      <dgm:t>
        <a:bodyPr/>
        <a:lstStyle/>
        <a:p>
          <a:endParaRPr lang="ru-RU"/>
        </a:p>
      </dgm:t>
    </dgm:pt>
    <dgm:pt modelId="{EB7AAE0D-A69F-47F6-9B79-EE35BD68B673}" type="pres">
      <dgm:prSet presAssocID="{003770E7-2746-48F4-A2BA-0C2D3CA09735}" presName="node" presStyleLbl="node1" presStyleIdx="4" presStyleCnt="8" custScaleX="330409" custScaleY="235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20699-F1DC-44DD-9000-40978D9F8B5D}" type="pres">
      <dgm:prSet presAssocID="{92916091-A3C9-4D14-9B8A-62D34648602B}" presName="sibTrans" presStyleLbl="sibTrans1D1" presStyleIdx="4" presStyleCnt="7"/>
      <dgm:spPr/>
      <dgm:t>
        <a:bodyPr/>
        <a:lstStyle/>
        <a:p>
          <a:endParaRPr lang="ru-RU"/>
        </a:p>
      </dgm:t>
    </dgm:pt>
    <dgm:pt modelId="{BC07FBB2-65C3-404C-932B-74056C371BF9}" type="pres">
      <dgm:prSet presAssocID="{92916091-A3C9-4D14-9B8A-62D34648602B}" presName="connectorText" presStyleLbl="sibTrans1D1" presStyleIdx="4" presStyleCnt="7"/>
      <dgm:spPr/>
      <dgm:t>
        <a:bodyPr/>
        <a:lstStyle/>
        <a:p>
          <a:endParaRPr lang="ru-RU"/>
        </a:p>
      </dgm:t>
    </dgm:pt>
    <dgm:pt modelId="{EFF31AB9-7BC8-43F3-BCEC-43F55EFD95B9}" type="pres">
      <dgm:prSet presAssocID="{8E877BF9-CA3F-4887-B868-884FC98BB82A}" presName="node" presStyleLbl="node1" presStyleIdx="5" presStyleCnt="8" custScaleX="309816" custScaleY="259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68D1B-2621-4060-BDFD-0343D4C431B0}" type="pres">
      <dgm:prSet presAssocID="{0118A5B0-FF26-4FB2-A084-8CC495AE01E3}" presName="sibTrans" presStyleLbl="sibTrans1D1" presStyleIdx="5" presStyleCnt="7"/>
      <dgm:spPr/>
      <dgm:t>
        <a:bodyPr/>
        <a:lstStyle/>
        <a:p>
          <a:endParaRPr lang="ru-RU"/>
        </a:p>
      </dgm:t>
    </dgm:pt>
    <dgm:pt modelId="{3F1F159F-3831-418E-A403-C744FB06AC43}" type="pres">
      <dgm:prSet presAssocID="{0118A5B0-FF26-4FB2-A084-8CC495AE01E3}" presName="connectorText" presStyleLbl="sibTrans1D1" presStyleIdx="5" presStyleCnt="7"/>
      <dgm:spPr/>
      <dgm:t>
        <a:bodyPr/>
        <a:lstStyle/>
        <a:p>
          <a:endParaRPr lang="ru-RU"/>
        </a:p>
      </dgm:t>
    </dgm:pt>
    <dgm:pt modelId="{E31F9032-C3CE-4EDC-9E18-04C4145CE3B7}" type="pres">
      <dgm:prSet presAssocID="{21754C4B-DE60-4C76-A33B-961ED9C909FF}" presName="node" presStyleLbl="node1" presStyleIdx="6" presStyleCnt="8" custScaleX="260818" custScaleY="200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D3A4D-B79C-409F-87A1-67BEC613AD14}" type="pres">
      <dgm:prSet presAssocID="{DFE40840-677F-4823-AF48-D6B223FCCE00}" presName="sibTrans" presStyleLbl="sibTrans1D1" presStyleIdx="6" presStyleCnt="7"/>
      <dgm:spPr/>
      <dgm:t>
        <a:bodyPr/>
        <a:lstStyle/>
        <a:p>
          <a:endParaRPr lang="ru-RU"/>
        </a:p>
      </dgm:t>
    </dgm:pt>
    <dgm:pt modelId="{D575460B-5B2F-4FFF-93C7-AF4D985EE75E}" type="pres">
      <dgm:prSet presAssocID="{DFE40840-677F-4823-AF48-D6B223FCCE00}" presName="connectorText" presStyleLbl="sibTrans1D1" presStyleIdx="6" presStyleCnt="7"/>
      <dgm:spPr/>
      <dgm:t>
        <a:bodyPr/>
        <a:lstStyle/>
        <a:p>
          <a:endParaRPr lang="ru-RU"/>
        </a:p>
      </dgm:t>
    </dgm:pt>
    <dgm:pt modelId="{9BCA49C6-2332-4B6D-90FF-BCA298AAEDA8}" type="pres">
      <dgm:prSet presAssocID="{B70B774C-9474-4B7C-B0D7-7A8BB6D68795}" presName="node" presStyleLbl="node1" presStyleIdx="7" presStyleCnt="8" custScaleX="355673" custScaleY="159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683B60-57DC-4505-AB70-D8EE67D716D0}" srcId="{1016ADE7-4FE2-4407-8990-5C62DD1CFD3F}" destId="{20A19335-9069-4E22-9F47-993C72224E62}" srcOrd="2" destOrd="0" parTransId="{7823E29F-EB85-4494-B2EC-E20E672F4836}" sibTransId="{2102760C-317E-4900-8A34-D1A19E41F0AB}"/>
    <dgm:cxn modelId="{AFF91027-4526-4114-9BC9-A715891BEC03}" type="presOf" srcId="{82E35760-7277-4244-8F70-0EEBD468767A}" destId="{263A3C29-5D93-4D41-8875-C3D6612692E3}" srcOrd="0" destOrd="0" presId="urn:microsoft.com/office/officeart/2005/8/layout/bProcess3"/>
    <dgm:cxn modelId="{80D1DD4A-84A2-4FC1-8D60-51AE72AFCADC}" type="presOf" srcId="{08D2533B-066E-4826-9445-8FD8B3227D80}" destId="{9B94B580-2D5A-4086-8309-66FCFDF708A2}" srcOrd="0" destOrd="0" presId="urn:microsoft.com/office/officeart/2005/8/layout/bProcess3"/>
    <dgm:cxn modelId="{06009452-B8C4-49C9-8414-4CB76EACF461}" type="presOf" srcId="{003770E7-2746-48F4-A2BA-0C2D3CA09735}" destId="{EB7AAE0D-A69F-47F6-9B79-EE35BD68B673}" srcOrd="0" destOrd="0" presId="urn:microsoft.com/office/officeart/2005/8/layout/bProcess3"/>
    <dgm:cxn modelId="{D3938210-0567-4B37-AFDA-01A46E16EAD1}" srcId="{1016ADE7-4FE2-4407-8990-5C62DD1CFD3F}" destId="{003770E7-2746-48F4-A2BA-0C2D3CA09735}" srcOrd="4" destOrd="0" parTransId="{CF1759B4-D165-4C40-AEA9-766C701AD984}" sibTransId="{92916091-A3C9-4D14-9B8A-62D34648602B}"/>
    <dgm:cxn modelId="{C429A3DA-3736-4A64-9BC2-C768FD143648}" srcId="{1016ADE7-4FE2-4407-8990-5C62DD1CFD3F}" destId="{08D2533B-066E-4826-9445-8FD8B3227D80}" srcOrd="1" destOrd="0" parTransId="{74772D07-AB6D-402A-97B4-EBC14362B12E}" sibTransId="{82E35760-7277-4244-8F70-0EEBD468767A}"/>
    <dgm:cxn modelId="{11E20D94-D9CC-44B5-89A9-A13A9425F7CC}" type="presOf" srcId="{8E877BF9-CA3F-4887-B868-884FC98BB82A}" destId="{EFF31AB9-7BC8-43F3-BCEC-43F55EFD95B9}" srcOrd="0" destOrd="0" presId="urn:microsoft.com/office/officeart/2005/8/layout/bProcess3"/>
    <dgm:cxn modelId="{F30E2089-216E-4696-9E18-B6A91EA259C4}" type="presOf" srcId="{B70B774C-9474-4B7C-B0D7-7A8BB6D68795}" destId="{9BCA49C6-2332-4B6D-90FF-BCA298AAEDA8}" srcOrd="0" destOrd="0" presId="urn:microsoft.com/office/officeart/2005/8/layout/bProcess3"/>
    <dgm:cxn modelId="{7D43421C-5BB9-4329-B0D4-E82446098A3A}" type="presOf" srcId="{DFE40840-677F-4823-AF48-D6B223FCCE00}" destId="{CB8D3A4D-B79C-409F-87A1-67BEC613AD14}" srcOrd="0" destOrd="0" presId="urn:microsoft.com/office/officeart/2005/8/layout/bProcess3"/>
    <dgm:cxn modelId="{E47B2896-1D54-4A23-9CBD-BCA34454A534}" type="presOf" srcId="{2102760C-317E-4900-8A34-D1A19E41F0AB}" destId="{C4DC1EB0-3113-417D-8F7E-012EF88038D3}" srcOrd="0" destOrd="0" presId="urn:microsoft.com/office/officeart/2005/8/layout/bProcess3"/>
    <dgm:cxn modelId="{49F0C1CA-9653-4AE5-9CA6-FB5483761E81}" srcId="{1016ADE7-4FE2-4407-8990-5C62DD1CFD3F}" destId="{21754C4B-DE60-4C76-A33B-961ED9C909FF}" srcOrd="6" destOrd="0" parTransId="{6B1A19F1-2A24-43E9-A61B-D1ADE681A72E}" sibTransId="{DFE40840-677F-4823-AF48-D6B223FCCE00}"/>
    <dgm:cxn modelId="{629C1A2D-BABD-4128-BE83-8453A5712A3B}" srcId="{1016ADE7-4FE2-4407-8990-5C62DD1CFD3F}" destId="{8E877BF9-CA3F-4887-B868-884FC98BB82A}" srcOrd="5" destOrd="0" parTransId="{91DA97CE-02D2-4F31-A082-12611B56F720}" sibTransId="{0118A5B0-FF26-4FB2-A084-8CC495AE01E3}"/>
    <dgm:cxn modelId="{508CCF5E-FB13-442E-8163-2E940B3CAA36}" srcId="{1016ADE7-4FE2-4407-8990-5C62DD1CFD3F}" destId="{3E2D2EBA-9043-4CE3-BF67-5B40973BED10}" srcOrd="0" destOrd="0" parTransId="{31DCD993-DD16-414B-9940-20589BF7E583}" sibTransId="{175A4B9A-9ADE-4C4C-A362-96746F9C612D}"/>
    <dgm:cxn modelId="{86C0A19A-4C21-4F6B-A5E3-AA52C37A8A5F}" type="presOf" srcId="{FDB2FAB6-874F-4559-B460-8BEEEAEFC5CA}" destId="{C8A625D2-4E48-4A6E-8AD7-266E5B1DFD0A}" srcOrd="0" destOrd="0" presId="urn:microsoft.com/office/officeart/2005/8/layout/bProcess3"/>
    <dgm:cxn modelId="{EE8A02AD-3C2A-4F92-911F-5F4302A1ADE7}" type="presOf" srcId="{3E2D2EBA-9043-4CE3-BF67-5B40973BED10}" destId="{1236672F-5ADA-4EBB-AE3D-6A8AA09D267B}" srcOrd="0" destOrd="0" presId="urn:microsoft.com/office/officeart/2005/8/layout/bProcess3"/>
    <dgm:cxn modelId="{E7093F75-319D-48D4-83FE-FD451043B996}" srcId="{1016ADE7-4FE2-4407-8990-5C62DD1CFD3F}" destId="{FDB2FAB6-874F-4559-B460-8BEEEAEFC5CA}" srcOrd="3" destOrd="0" parTransId="{33CDE714-7B7A-4581-B66A-2AA5B4030B0B}" sibTransId="{3558199B-895F-41B2-BBF4-1534C2A103C0}"/>
    <dgm:cxn modelId="{BF413B56-798A-40D7-95A6-83716C321BED}" srcId="{1016ADE7-4FE2-4407-8990-5C62DD1CFD3F}" destId="{B70B774C-9474-4B7C-B0D7-7A8BB6D68795}" srcOrd="7" destOrd="0" parTransId="{18166945-999A-4A3C-A84E-13A4E67FEFEC}" sibTransId="{65621C6F-82F4-40E3-8579-A6F05DAEEE21}"/>
    <dgm:cxn modelId="{5DC0AE29-C3D8-4F04-A97A-A0A35EC8C598}" type="presOf" srcId="{175A4B9A-9ADE-4C4C-A362-96746F9C612D}" destId="{43C36402-E42E-48F5-8B25-C83D5FECBA9C}" srcOrd="0" destOrd="0" presId="urn:microsoft.com/office/officeart/2005/8/layout/bProcess3"/>
    <dgm:cxn modelId="{C013BFF2-B3D4-4574-B313-2D8BF1683D52}" type="presOf" srcId="{175A4B9A-9ADE-4C4C-A362-96746F9C612D}" destId="{009A8B84-CB31-46DC-95E8-85ECFD3CB39F}" srcOrd="1" destOrd="0" presId="urn:microsoft.com/office/officeart/2005/8/layout/bProcess3"/>
    <dgm:cxn modelId="{FCFE6956-3039-4C76-A072-F73D290773D3}" type="presOf" srcId="{DFE40840-677F-4823-AF48-D6B223FCCE00}" destId="{D575460B-5B2F-4FFF-93C7-AF4D985EE75E}" srcOrd="1" destOrd="0" presId="urn:microsoft.com/office/officeart/2005/8/layout/bProcess3"/>
    <dgm:cxn modelId="{D12318F9-91EE-4CF0-9E42-C668787BA808}" type="presOf" srcId="{2102760C-317E-4900-8A34-D1A19E41F0AB}" destId="{2905C6F3-5EBB-44D8-9C17-8A23A934CCAC}" srcOrd="1" destOrd="0" presId="urn:microsoft.com/office/officeart/2005/8/layout/bProcess3"/>
    <dgm:cxn modelId="{5C02CC8A-0BC6-4A02-90DA-B01BFFAA2444}" type="presOf" srcId="{0118A5B0-FF26-4FB2-A084-8CC495AE01E3}" destId="{3F1F159F-3831-418E-A403-C744FB06AC43}" srcOrd="1" destOrd="0" presId="urn:microsoft.com/office/officeart/2005/8/layout/bProcess3"/>
    <dgm:cxn modelId="{4A32B9B4-F9C1-4273-AEC3-1755A46B0446}" type="presOf" srcId="{3558199B-895F-41B2-BBF4-1534C2A103C0}" destId="{1751D0C2-C757-4C03-87CD-BEA71A8B3956}" srcOrd="0" destOrd="0" presId="urn:microsoft.com/office/officeart/2005/8/layout/bProcess3"/>
    <dgm:cxn modelId="{7573DA30-2880-4733-9773-8FAE34A40F1B}" type="presOf" srcId="{21754C4B-DE60-4C76-A33B-961ED9C909FF}" destId="{E31F9032-C3CE-4EDC-9E18-04C4145CE3B7}" srcOrd="0" destOrd="0" presId="urn:microsoft.com/office/officeart/2005/8/layout/bProcess3"/>
    <dgm:cxn modelId="{31D33424-324C-4F79-AA3D-6B270EE4808A}" type="presOf" srcId="{1016ADE7-4FE2-4407-8990-5C62DD1CFD3F}" destId="{49604DC9-EB49-4CAF-B33F-ED994F7C387E}" srcOrd="0" destOrd="0" presId="urn:microsoft.com/office/officeart/2005/8/layout/bProcess3"/>
    <dgm:cxn modelId="{B463F743-2CFB-4624-A28E-6C34AEBDF279}" type="presOf" srcId="{92916091-A3C9-4D14-9B8A-62D34648602B}" destId="{BC07FBB2-65C3-404C-932B-74056C371BF9}" srcOrd="1" destOrd="0" presId="urn:microsoft.com/office/officeart/2005/8/layout/bProcess3"/>
    <dgm:cxn modelId="{697281AF-FFC0-4447-A77C-C5234BDF8CC1}" type="presOf" srcId="{82E35760-7277-4244-8F70-0EEBD468767A}" destId="{5F21BDB6-D1CC-48B1-9528-C9F43CCB438B}" srcOrd="1" destOrd="0" presId="urn:microsoft.com/office/officeart/2005/8/layout/bProcess3"/>
    <dgm:cxn modelId="{EC2ACB4F-B372-4FC0-839A-8222301655A3}" type="presOf" srcId="{92916091-A3C9-4D14-9B8A-62D34648602B}" destId="{C6520699-F1DC-44DD-9000-40978D9F8B5D}" srcOrd="0" destOrd="0" presId="urn:microsoft.com/office/officeart/2005/8/layout/bProcess3"/>
    <dgm:cxn modelId="{2B713215-75E6-47E6-83C1-03E2E87FEAC5}" type="presOf" srcId="{0118A5B0-FF26-4FB2-A084-8CC495AE01E3}" destId="{AAF68D1B-2621-4060-BDFD-0343D4C431B0}" srcOrd="0" destOrd="0" presId="urn:microsoft.com/office/officeart/2005/8/layout/bProcess3"/>
    <dgm:cxn modelId="{2B9D17C0-4CD0-43B0-80B2-5254F17574F7}" type="presOf" srcId="{20A19335-9069-4E22-9F47-993C72224E62}" destId="{76A42EA4-AEB0-45AF-BFEC-CA99FAEA5B17}" srcOrd="0" destOrd="0" presId="urn:microsoft.com/office/officeart/2005/8/layout/bProcess3"/>
    <dgm:cxn modelId="{7B135679-C8F7-4B9C-9752-68DB6FFBDCA5}" type="presOf" srcId="{3558199B-895F-41B2-BBF4-1534C2A103C0}" destId="{D53DB690-E2A2-4BF8-8C8A-A83B6250EDA6}" srcOrd="1" destOrd="0" presId="urn:microsoft.com/office/officeart/2005/8/layout/bProcess3"/>
    <dgm:cxn modelId="{0B0AC067-9493-4395-90D3-2D5DABB9C51E}" type="presParOf" srcId="{49604DC9-EB49-4CAF-B33F-ED994F7C387E}" destId="{1236672F-5ADA-4EBB-AE3D-6A8AA09D267B}" srcOrd="0" destOrd="0" presId="urn:microsoft.com/office/officeart/2005/8/layout/bProcess3"/>
    <dgm:cxn modelId="{75E568AD-2E88-4051-9F99-15A705663EF5}" type="presParOf" srcId="{49604DC9-EB49-4CAF-B33F-ED994F7C387E}" destId="{43C36402-E42E-48F5-8B25-C83D5FECBA9C}" srcOrd="1" destOrd="0" presId="urn:microsoft.com/office/officeart/2005/8/layout/bProcess3"/>
    <dgm:cxn modelId="{D67A7638-61E8-413D-9AEC-2871C583C5CE}" type="presParOf" srcId="{43C36402-E42E-48F5-8B25-C83D5FECBA9C}" destId="{009A8B84-CB31-46DC-95E8-85ECFD3CB39F}" srcOrd="0" destOrd="0" presId="urn:microsoft.com/office/officeart/2005/8/layout/bProcess3"/>
    <dgm:cxn modelId="{9D15EAED-6C84-4C35-B10C-DE200D0CA57E}" type="presParOf" srcId="{49604DC9-EB49-4CAF-B33F-ED994F7C387E}" destId="{9B94B580-2D5A-4086-8309-66FCFDF708A2}" srcOrd="2" destOrd="0" presId="urn:microsoft.com/office/officeart/2005/8/layout/bProcess3"/>
    <dgm:cxn modelId="{C80F689E-0AC7-434E-BEB9-B9CE3197961E}" type="presParOf" srcId="{49604DC9-EB49-4CAF-B33F-ED994F7C387E}" destId="{263A3C29-5D93-4D41-8875-C3D6612692E3}" srcOrd="3" destOrd="0" presId="urn:microsoft.com/office/officeart/2005/8/layout/bProcess3"/>
    <dgm:cxn modelId="{95AA9DDF-D5A0-4359-ADA5-3BBDF8153799}" type="presParOf" srcId="{263A3C29-5D93-4D41-8875-C3D6612692E3}" destId="{5F21BDB6-D1CC-48B1-9528-C9F43CCB438B}" srcOrd="0" destOrd="0" presId="urn:microsoft.com/office/officeart/2005/8/layout/bProcess3"/>
    <dgm:cxn modelId="{ABDC1E3C-2EBE-4370-864D-10665AF779BC}" type="presParOf" srcId="{49604DC9-EB49-4CAF-B33F-ED994F7C387E}" destId="{76A42EA4-AEB0-45AF-BFEC-CA99FAEA5B17}" srcOrd="4" destOrd="0" presId="urn:microsoft.com/office/officeart/2005/8/layout/bProcess3"/>
    <dgm:cxn modelId="{14B33BB8-5433-48B3-BE2D-3DF00435CB96}" type="presParOf" srcId="{49604DC9-EB49-4CAF-B33F-ED994F7C387E}" destId="{C4DC1EB0-3113-417D-8F7E-012EF88038D3}" srcOrd="5" destOrd="0" presId="urn:microsoft.com/office/officeart/2005/8/layout/bProcess3"/>
    <dgm:cxn modelId="{EA23922D-0A48-4B4E-B7F4-79007A27DE38}" type="presParOf" srcId="{C4DC1EB0-3113-417D-8F7E-012EF88038D3}" destId="{2905C6F3-5EBB-44D8-9C17-8A23A934CCAC}" srcOrd="0" destOrd="0" presId="urn:microsoft.com/office/officeart/2005/8/layout/bProcess3"/>
    <dgm:cxn modelId="{22F68307-1ADE-4AF0-9177-935B7A031BFC}" type="presParOf" srcId="{49604DC9-EB49-4CAF-B33F-ED994F7C387E}" destId="{C8A625D2-4E48-4A6E-8AD7-266E5B1DFD0A}" srcOrd="6" destOrd="0" presId="urn:microsoft.com/office/officeart/2005/8/layout/bProcess3"/>
    <dgm:cxn modelId="{84F598C0-3AD8-4E94-A0B3-209E438E8ED7}" type="presParOf" srcId="{49604DC9-EB49-4CAF-B33F-ED994F7C387E}" destId="{1751D0C2-C757-4C03-87CD-BEA71A8B3956}" srcOrd="7" destOrd="0" presId="urn:microsoft.com/office/officeart/2005/8/layout/bProcess3"/>
    <dgm:cxn modelId="{A1F0135F-BD00-48AE-AF69-F9B928BBE15C}" type="presParOf" srcId="{1751D0C2-C757-4C03-87CD-BEA71A8B3956}" destId="{D53DB690-E2A2-4BF8-8C8A-A83B6250EDA6}" srcOrd="0" destOrd="0" presId="urn:microsoft.com/office/officeart/2005/8/layout/bProcess3"/>
    <dgm:cxn modelId="{7AB8F96F-4061-4711-9E1D-D8356EE94F70}" type="presParOf" srcId="{49604DC9-EB49-4CAF-B33F-ED994F7C387E}" destId="{EB7AAE0D-A69F-47F6-9B79-EE35BD68B673}" srcOrd="8" destOrd="0" presId="urn:microsoft.com/office/officeart/2005/8/layout/bProcess3"/>
    <dgm:cxn modelId="{224767FC-B460-4237-8AB0-412F0F43B5B0}" type="presParOf" srcId="{49604DC9-EB49-4CAF-B33F-ED994F7C387E}" destId="{C6520699-F1DC-44DD-9000-40978D9F8B5D}" srcOrd="9" destOrd="0" presId="urn:microsoft.com/office/officeart/2005/8/layout/bProcess3"/>
    <dgm:cxn modelId="{5135834E-C6DE-4F44-B287-253367ED407C}" type="presParOf" srcId="{C6520699-F1DC-44DD-9000-40978D9F8B5D}" destId="{BC07FBB2-65C3-404C-932B-74056C371BF9}" srcOrd="0" destOrd="0" presId="urn:microsoft.com/office/officeart/2005/8/layout/bProcess3"/>
    <dgm:cxn modelId="{AE167103-E23B-4B04-B827-64CBE521C6F6}" type="presParOf" srcId="{49604DC9-EB49-4CAF-B33F-ED994F7C387E}" destId="{EFF31AB9-7BC8-43F3-BCEC-43F55EFD95B9}" srcOrd="10" destOrd="0" presId="urn:microsoft.com/office/officeart/2005/8/layout/bProcess3"/>
    <dgm:cxn modelId="{CEC8D6EF-3802-4D0C-AC9B-B872E8D8E975}" type="presParOf" srcId="{49604DC9-EB49-4CAF-B33F-ED994F7C387E}" destId="{AAF68D1B-2621-4060-BDFD-0343D4C431B0}" srcOrd="11" destOrd="0" presId="urn:microsoft.com/office/officeart/2005/8/layout/bProcess3"/>
    <dgm:cxn modelId="{23942697-D770-4558-A473-E053B32C98A3}" type="presParOf" srcId="{AAF68D1B-2621-4060-BDFD-0343D4C431B0}" destId="{3F1F159F-3831-418E-A403-C744FB06AC43}" srcOrd="0" destOrd="0" presId="urn:microsoft.com/office/officeart/2005/8/layout/bProcess3"/>
    <dgm:cxn modelId="{02C98C5D-3080-4600-8B75-C28ED01583A8}" type="presParOf" srcId="{49604DC9-EB49-4CAF-B33F-ED994F7C387E}" destId="{E31F9032-C3CE-4EDC-9E18-04C4145CE3B7}" srcOrd="12" destOrd="0" presId="urn:microsoft.com/office/officeart/2005/8/layout/bProcess3"/>
    <dgm:cxn modelId="{71285EDC-E7FE-4285-A343-2BFCEF8FBABC}" type="presParOf" srcId="{49604DC9-EB49-4CAF-B33F-ED994F7C387E}" destId="{CB8D3A4D-B79C-409F-87A1-67BEC613AD14}" srcOrd="13" destOrd="0" presId="urn:microsoft.com/office/officeart/2005/8/layout/bProcess3"/>
    <dgm:cxn modelId="{E9FF239F-F2C8-4DE3-91C6-33BFE4D92E61}" type="presParOf" srcId="{CB8D3A4D-B79C-409F-87A1-67BEC613AD14}" destId="{D575460B-5B2F-4FFF-93C7-AF4D985EE75E}" srcOrd="0" destOrd="0" presId="urn:microsoft.com/office/officeart/2005/8/layout/bProcess3"/>
    <dgm:cxn modelId="{BCD80A40-205D-450C-8B92-63247DB8BB16}" type="presParOf" srcId="{49604DC9-EB49-4CAF-B33F-ED994F7C387E}" destId="{9BCA49C6-2332-4B6D-90FF-BCA298AAEDA8}" srcOrd="14" destOrd="0" presId="urn:microsoft.com/office/officeart/2005/8/layout/b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8F26B-D484-49EC-BEC5-E2EC393C995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FA61F4-6028-41F5-BC0D-ED29D58149D3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Отвечайте на вопросы ребенка терпеливо и честно.</a:t>
          </a:r>
          <a:b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endParaRPr lang="ru-RU" sz="2000" b="1" i="1" dirty="0">
            <a:solidFill>
              <a:schemeClr val="tx1"/>
            </a:solidFill>
          </a:endParaRPr>
        </a:p>
      </dgm:t>
    </dgm:pt>
    <dgm:pt modelId="{C0DE0AC0-3B5B-4E1E-AA73-2D8F64F53089}" type="parTrans" cxnId="{9A073C97-1904-436E-86F5-8D3A8299BEE2}">
      <dgm:prSet/>
      <dgm:spPr/>
      <dgm:t>
        <a:bodyPr/>
        <a:lstStyle/>
        <a:p>
          <a:endParaRPr lang="ru-RU"/>
        </a:p>
      </dgm:t>
    </dgm:pt>
    <dgm:pt modelId="{66642B34-D114-4735-A91A-FCD15904D555}" type="sibTrans" cxnId="{9A073C97-1904-436E-86F5-8D3A8299BEE2}">
      <dgm:prSet/>
      <dgm:spPr/>
      <dgm:t>
        <a:bodyPr/>
        <a:lstStyle/>
        <a:p>
          <a:endParaRPr lang="ru-RU"/>
        </a:p>
      </dgm:t>
    </dgm:pt>
    <dgm:pt modelId="{CC039DF8-FD3D-45DC-87E0-168D0BDC4526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Воспринимайте вопросы и высказывания ребенка всерьез.</a:t>
          </a:r>
          <a:b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endParaRPr lang="ru-RU" sz="2000" b="1" i="1" dirty="0">
            <a:solidFill>
              <a:schemeClr val="tx1"/>
            </a:solidFill>
          </a:endParaRPr>
        </a:p>
      </dgm:t>
    </dgm:pt>
    <dgm:pt modelId="{1852EAAC-21B0-429F-9F6B-88B8DBDE6913}" type="parTrans" cxnId="{AB7FBE59-8DB8-4AFE-B4CA-3040E6F6B937}">
      <dgm:prSet/>
      <dgm:spPr/>
      <dgm:t>
        <a:bodyPr/>
        <a:lstStyle/>
        <a:p>
          <a:endParaRPr lang="ru-RU"/>
        </a:p>
      </dgm:t>
    </dgm:pt>
    <dgm:pt modelId="{017CCA81-1E88-44AF-8A5A-67F9538E1FB0}" type="sibTrans" cxnId="{AB7FBE59-8DB8-4AFE-B4CA-3040E6F6B937}">
      <dgm:prSet/>
      <dgm:spPr/>
      <dgm:t>
        <a:bodyPr/>
        <a:lstStyle/>
        <a:p>
          <a:endParaRPr lang="ru-RU"/>
        </a:p>
      </dgm:t>
    </dgm:pt>
    <dgm:pt modelId="{E191D158-DC8C-4975-B2D6-A985481293E7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Найдите место, где ребенок смог бы показывать свои работы и достижения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b="1" i="1" dirty="0"/>
        </a:p>
      </dgm:t>
    </dgm:pt>
    <dgm:pt modelId="{A1BC3190-9562-409B-AB82-D6B3D3F6080C}" type="parTrans" cxnId="{955C52D1-5FC6-4346-AC1E-66A2D1DF2A96}">
      <dgm:prSet/>
      <dgm:spPr/>
      <dgm:t>
        <a:bodyPr/>
        <a:lstStyle/>
        <a:p>
          <a:endParaRPr lang="ru-RU"/>
        </a:p>
      </dgm:t>
    </dgm:pt>
    <dgm:pt modelId="{9F10C216-96E1-43EE-A427-42C8F871BA7E}" type="sibTrans" cxnId="{955C52D1-5FC6-4346-AC1E-66A2D1DF2A96}">
      <dgm:prSet/>
      <dgm:spPr/>
      <dgm:t>
        <a:bodyPr/>
        <a:lstStyle/>
        <a:p>
          <a:endParaRPr lang="ru-RU"/>
        </a:p>
      </dgm:t>
    </dgm:pt>
    <dgm:pt modelId="{B5EAF73A-192A-41FB-97D0-7BCCF5EC74CB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Предоставьте ребенку комнату или уголок исключительно    для его дел.</a:t>
          </a:r>
          <a:endParaRPr lang="ru-RU" sz="2000" b="1" i="1" dirty="0">
            <a:solidFill>
              <a:schemeClr val="tx1"/>
            </a:solidFill>
          </a:endParaRPr>
        </a:p>
      </dgm:t>
    </dgm:pt>
    <dgm:pt modelId="{0487110B-2FD8-44BF-B447-6335D2C2E2B3}" type="parTrans" cxnId="{45E4AD10-1624-49CD-840D-95A0827EB19D}">
      <dgm:prSet/>
      <dgm:spPr/>
      <dgm:t>
        <a:bodyPr/>
        <a:lstStyle/>
        <a:p>
          <a:endParaRPr lang="ru-RU"/>
        </a:p>
      </dgm:t>
    </dgm:pt>
    <dgm:pt modelId="{47D4E155-2E9A-4EA2-8468-538F525EC606}" type="sibTrans" cxnId="{45E4AD10-1624-49CD-840D-95A0827EB19D}">
      <dgm:prSet/>
      <dgm:spPr/>
      <dgm:t>
        <a:bodyPr/>
        <a:lstStyle/>
        <a:p>
          <a:endParaRPr lang="ru-RU"/>
        </a:p>
      </dgm:t>
    </dgm:pt>
    <dgm:pt modelId="{AD861BD3-4D11-49ED-941F-1D47D6FE61B5}" type="pres">
      <dgm:prSet presAssocID="{A2B8F26B-D484-49EC-BEC5-E2EC393C99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FDD88-577D-4B39-9C7B-C5732FC4CBE7}" type="pres">
      <dgm:prSet presAssocID="{50FA61F4-6028-41F5-BC0D-ED29D58149D3}" presName="node" presStyleLbl="node1" presStyleIdx="0" presStyleCnt="4" custScaleX="255897" custScaleY="103779" custRadScaleRad="97177" custRadScaleInc="45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01FCF-AD7D-494D-B370-2B14B0D2EB50}" type="pres">
      <dgm:prSet presAssocID="{50FA61F4-6028-41F5-BC0D-ED29D58149D3}" presName="spNode" presStyleCnt="0"/>
      <dgm:spPr/>
    </dgm:pt>
    <dgm:pt modelId="{B77A2917-0893-48E3-A63F-BA5070C37A81}" type="pres">
      <dgm:prSet presAssocID="{66642B34-D114-4735-A91A-FCD15904D555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DCDED00-B2CD-41B0-A859-45A6BB586F04}" type="pres">
      <dgm:prSet presAssocID="{CC039DF8-FD3D-45DC-87E0-168D0BDC4526}" presName="node" presStyleLbl="node1" presStyleIdx="1" presStyleCnt="4" custScaleX="189820" custScaleY="97584" custRadScaleRad="102556" custRadScaleInc="-13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1A507-DD1E-4BAD-A74C-C4CD9CF90FCF}" type="pres">
      <dgm:prSet presAssocID="{CC039DF8-FD3D-45DC-87E0-168D0BDC4526}" presName="spNode" presStyleCnt="0"/>
      <dgm:spPr/>
    </dgm:pt>
    <dgm:pt modelId="{E9781153-7E3A-4321-BC41-46BA7D652232}" type="pres">
      <dgm:prSet presAssocID="{017CCA81-1E88-44AF-8A5A-67F9538E1FB0}" presName="sibTrans" presStyleLbl="sibTrans1D1" presStyleIdx="1" presStyleCnt="4"/>
      <dgm:spPr/>
      <dgm:t>
        <a:bodyPr/>
        <a:lstStyle/>
        <a:p>
          <a:endParaRPr lang="ru-RU"/>
        </a:p>
      </dgm:t>
    </dgm:pt>
    <dgm:pt modelId="{9FFABBCA-01CB-4A80-9644-B8CB93ED8A40}" type="pres">
      <dgm:prSet presAssocID="{E191D158-DC8C-4975-B2D6-A985481293E7}" presName="node" presStyleLbl="node1" presStyleIdx="2" presStyleCnt="4" custScaleX="264250" custScaleY="110578" custRadScaleRad="95910" custRadScaleInc="24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58639-777E-4B43-AAF8-CC32718103E8}" type="pres">
      <dgm:prSet presAssocID="{E191D158-DC8C-4975-B2D6-A985481293E7}" presName="spNode" presStyleCnt="0"/>
      <dgm:spPr/>
    </dgm:pt>
    <dgm:pt modelId="{65237599-90EA-448E-9A27-1BD8FE9DAE9B}" type="pres">
      <dgm:prSet presAssocID="{9F10C216-96E1-43EE-A427-42C8F871BA7E}" presName="sibTrans" presStyleLbl="sibTrans1D1" presStyleIdx="2" presStyleCnt="4"/>
      <dgm:spPr/>
      <dgm:t>
        <a:bodyPr/>
        <a:lstStyle/>
        <a:p>
          <a:endParaRPr lang="ru-RU"/>
        </a:p>
      </dgm:t>
    </dgm:pt>
    <dgm:pt modelId="{6E80CBE8-9BD4-4881-A3AC-5B473C092592}" type="pres">
      <dgm:prSet presAssocID="{B5EAF73A-192A-41FB-97D0-7BCCF5EC74CB}" presName="node" presStyleLbl="node1" presStyleIdx="3" presStyleCnt="4" custScaleX="202660" custScaleY="92864" custRadScaleRad="102553" custRadScaleInc="3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B1A0-1912-4C2E-AA87-0611203500C6}" type="pres">
      <dgm:prSet presAssocID="{B5EAF73A-192A-41FB-97D0-7BCCF5EC74CB}" presName="spNode" presStyleCnt="0"/>
      <dgm:spPr/>
    </dgm:pt>
    <dgm:pt modelId="{FAEC2C16-A010-415E-8379-BEA16B706980}" type="pres">
      <dgm:prSet presAssocID="{47D4E155-2E9A-4EA2-8468-538F525EC60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AB7FBE59-8DB8-4AFE-B4CA-3040E6F6B937}" srcId="{A2B8F26B-D484-49EC-BEC5-E2EC393C9956}" destId="{CC039DF8-FD3D-45DC-87E0-168D0BDC4526}" srcOrd="1" destOrd="0" parTransId="{1852EAAC-21B0-429F-9F6B-88B8DBDE6913}" sibTransId="{017CCA81-1E88-44AF-8A5A-67F9538E1FB0}"/>
    <dgm:cxn modelId="{4D85198E-75C7-48ED-A9D9-4A2D3D7CE7F4}" type="presOf" srcId="{47D4E155-2E9A-4EA2-8468-538F525EC606}" destId="{FAEC2C16-A010-415E-8379-BEA16B706980}" srcOrd="0" destOrd="0" presId="urn:microsoft.com/office/officeart/2005/8/layout/cycle5"/>
    <dgm:cxn modelId="{5366CD9E-BBDA-463F-BC13-3985559F4E2A}" type="presOf" srcId="{66642B34-D114-4735-A91A-FCD15904D555}" destId="{B77A2917-0893-48E3-A63F-BA5070C37A81}" srcOrd="0" destOrd="0" presId="urn:microsoft.com/office/officeart/2005/8/layout/cycle5"/>
    <dgm:cxn modelId="{A607A435-4865-484E-8B2A-96A11CE9BE30}" type="presOf" srcId="{50FA61F4-6028-41F5-BC0D-ED29D58149D3}" destId="{9C2FDD88-577D-4B39-9C7B-C5732FC4CBE7}" srcOrd="0" destOrd="0" presId="urn:microsoft.com/office/officeart/2005/8/layout/cycle5"/>
    <dgm:cxn modelId="{033B598B-801E-4C6A-9E0A-2E02645D4C43}" type="presOf" srcId="{CC039DF8-FD3D-45DC-87E0-168D0BDC4526}" destId="{2DCDED00-B2CD-41B0-A859-45A6BB586F04}" srcOrd="0" destOrd="0" presId="urn:microsoft.com/office/officeart/2005/8/layout/cycle5"/>
    <dgm:cxn modelId="{7DFF6E26-21B3-4916-81CA-B9A6B7333A74}" type="presOf" srcId="{B5EAF73A-192A-41FB-97D0-7BCCF5EC74CB}" destId="{6E80CBE8-9BD4-4881-A3AC-5B473C092592}" srcOrd="0" destOrd="0" presId="urn:microsoft.com/office/officeart/2005/8/layout/cycle5"/>
    <dgm:cxn modelId="{9A073C97-1904-436E-86F5-8D3A8299BEE2}" srcId="{A2B8F26B-D484-49EC-BEC5-E2EC393C9956}" destId="{50FA61F4-6028-41F5-BC0D-ED29D58149D3}" srcOrd="0" destOrd="0" parTransId="{C0DE0AC0-3B5B-4E1E-AA73-2D8F64F53089}" sibTransId="{66642B34-D114-4735-A91A-FCD15904D555}"/>
    <dgm:cxn modelId="{45E4AD10-1624-49CD-840D-95A0827EB19D}" srcId="{A2B8F26B-D484-49EC-BEC5-E2EC393C9956}" destId="{B5EAF73A-192A-41FB-97D0-7BCCF5EC74CB}" srcOrd="3" destOrd="0" parTransId="{0487110B-2FD8-44BF-B447-6335D2C2E2B3}" sibTransId="{47D4E155-2E9A-4EA2-8468-538F525EC606}"/>
    <dgm:cxn modelId="{2EFAAB5B-45EA-4355-9942-D28043FC22F4}" type="presOf" srcId="{017CCA81-1E88-44AF-8A5A-67F9538E1FB0}" destId="{E9781153-7E3A-4321-BC41-46BA7D652232}" srcOrd="0" destOrd="0" presId="urn:microsoft.com/office/officeart/2005/8/layout/cycle5"/>
    <dgm:cxn modelId="{955C52D1-5FC6-4346-AC1E-66A2D1DF2A96}" srcId="{A2B8F26B-D484-49EC-BEC5-E2EC393C9956}" destId="{E191D158-DC8C-4975-B2D6-A985481293E7}" srcOrd="2" destOrd="0" parTransId="{A1BC3190-9562-409B-AB82-D6B3D3F6080C}" sibTransId="{9F10C216-96E1-43EE-A427-42C8F871BA7E}"/>
    <dgm:cxn modelId="{F1025E73-AF36-45F3-81F2-02B6F520F8F5}" type="presOf" srcId="{A2B8F26B-D484-49EC-BEC5-E2EC393C9956}" destId="{AD861BD3-4D11-49ED-941F-1D47D6FE61B5}" srcOrd="0" destOrd="0" presId="urn:microsoft.com/office/officeart/2005/8/layout/cycle5"/>
    <dgm:cxn modelId="{7C3406D1-1B0E-4C8C-BAA0-F0736B92E549}" type="presOf" srcId="{9F10C216-96E1-43EE-A427-42C8F871BA7E}" destId="{65237599-90EA-448E-9A27-1BD8FE9DAE9B}" srcOrd="0" destOrd="0" presId="urn:microsoft.com/office/officeart/2005/8/layout/cycle5"/>
    <dgm:cxn modelId="{873FEFAD-FC9D-4514-885B-D1F131526232}" type="presOf" srcId="{E191D158-DC8C-4975-B2D6-A985481293E7}" destId="{9FFABBCA-01CB-4A80-9644-B8CB93ED8A40}" srcOrd="0" destOrd="0" presId="urn:microsoft.com/office/officeart/2005/8/layout/cycle5"/>
    <dgm:cxn modelId="{D52F79E7-CC8F-42F3-8B22-92E37A70324C}" type="presParOf" srcId="{AD861BD3-4D11-49ED-941F-1D47D6FE61B5}" destId="{9C2FDD88-577D-4B39-9C7B-C5732FC4CBE7}" srcOrd="0" destOrd="0" presId="urn:microsoft.com/office/officeart/2005/8/layout/cycle5"/>
    <dgm:cxn modelId="{B4D44E1E-64A2-4FEA-82B9-CD0D6E33FA93}" type="presParOf" srcId="{AD861BD3-4D11-49ED-941F-1D47D6FE61B5}" destId="{A3101FCF-AD7D-494D-B370-2B14B0D2EB50}" srcOrd="1" destOrd="0" presId="urn:microsoft.com/office/officeart/2005/8/layout/cycle5"/>
    <dgm:cxn modelId="{3F45418B-944C-40A2-9B67-75325E49981D}" type="presParOf" srcId="{AD861BD3-4D11-49ED-941F-1D47D6FE61B5}" destId="{B77A2917-0893-48E3-A63F-BA5070C37A81}" srcOrd="2" destOrd="0" presId="urn:microsoft.com/office/officeart/2005/8/layout/cycle5"/>
    <dgm:cxn modelId="{D9F5350A-8138-45E1-83A2-BBF13531238F}" type="presParOf" srcId="{AD861BD3-4D11-49ED-941F-1D47D6FE61B5}" destId="{2DCDED00-B2CD-41B0-A859-45A6BB586F04}" srcOrd="3" destOrd="0" presId="urn:microsoft.com/office/officeart/2005/8/layout/cycle5"/>
    <dgm:cxn modelId="{9FDE888E-3931-4940-9747-E268B25FB077}" type="presParOf" srcId="{AD861BD3-4D11-49ED-941F-1D47D6FE61B5}" destId="{50A1A507-DD1E-4BAD-A74C-C4CD9CF90FCF}" srcOrd="4" destOrd="0" presId="urn:microsoft.com/office/officeart/2005/8/layout/cycle5"/>
    <dgm:cxn modelId="{437255F3-7AC3-4170-A05C-C18B79066207}" type="presParOf" srcId="{AD861BD3-4D11-49ED-941F-1D47D6FE61B5}" destId="{E9781153-7E3A-4321-BC41-46BA7D652232}" srcOrd="5" destOrd="0" presId="urn:microsoft.com/office/officeart/2005/8/layout/cycle5"/>
    <dgm:cxn modelId="{38A5D3F9-FF11-403A-8CB0-362DA75C9D0F}" type="presParOf" srcId="{AD861BD3-4D11-49ED-941F-1D47D6FE61B5}" destId="{9FFABBCA-01CB-4A80-9644-B8CB93ED8A40}" srcOrd="6" destOrd="0" presId="urn:microsoft.com/office/officeart/2005/8/layout/cycle5"/>
    <dgm:cxn modelId="{F9234A9E-C83C-4DA1-A10B-6EE94F39CA7D}" type="presParOf" srcId="{AD861BD3-4D11-49ED-941F-1D47D6FE61B5}" destId="{35758639-777E-4B43-AAF8-CC32718103E8}" srcOrd="7" destOrd="0" presId="urn:microsoft.com/office/officeart/2005/8/layout/cycle5"/>
    <dgm:cxn modelId="{ECFA460C-2737-42B0-B900-58A81A715E62}" type="presParOf" srcId="{AD861BD3-4D11-49ED-941F-1D47D6FE61B5}" destId="{65237599-90EA-448E-9A27-1BD8FE9DAE9B}" srcOrd="8" destOrd="0" presId="urn:microsoft.com/office/officeart/2005/8/layout/cycle5"/>
    <dgm:cxn modelId="{EDB7FCFD-B203-4433-B508-3B7FA936A41C}" type="presParOf" srcId="{AD861BD3-4D11-49ED-941F-1D47D6FE61B5}" destId="{6E80CBE8-9BD4-4881-A3AC-5B473C092592}" srcOrd="9" destOrd="0" presId="urn:microsoft.com/office/officeart/2005/8/layout/cycle5"/>
    <dgm:cxn modelId="{32365501-C7B0-4272-B7C8-D3A1904834D3}" type="presParOf" srcId="{AD861BD3-4D11-49ED-941F-1D47D6FE61B5}" destId="{7741B1A0-1912-4C2E-AA87-0611203500C6}" srcOrd="10" destOrd="0" presId="urn:microsoft.com/office/officeart/2005/8/layout/cycle5"/>
    <dgm:cxn modelId="{C1316C29-00A8-43D8-B7B7-B940C5A756BB}" type="presParOf" srcId="{AD861BD3-4D11-49ED-941F-1D47D6FE61B5}" destId="{FAEC2C16-A010-415E-8379-BEA16B706980}" srcOrd="11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 для родителей </a:t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 «Развитие творческих способностей в дошкольном возрасте»</a:t>
            </a:r>
            <a:b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21" descr="http://nsc.1september.ru/2006/10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-tmb-0x" descr="i?id=264415143-27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928802"/>
            <a:ext cx="24288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?id=384293955-00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00438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71736" y="285728"/>
            <a:ext cx="3643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73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Практикум с родителями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73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-142908" y="785794"/>
            <a:ext cx="8072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развитие ассоциативности мышления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8596" y="4786322"/>
            <a:ext cx="75723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"Сюрреалистическая игра "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(рисунок в несколько рук)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участник игры делает первый набросок, изображает какой-то элемент своей идеи. Второй игрок обязательно отталкиваясь от первого набро­ска делает элемент своего изображения и т.д. до законченного рисунка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2532" name="Picture 4" descr="C:\Users\user-1\Desktop\работа\фото школа сад 2011 - 2012\DSC0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297033" cy="3214710"/>
          </a:xfrm>
          <a:prstGeom prst="rect">
            <a:avLst/>
          </a:prstGeom>
          <a:noFill/>
        </p:spPr>
      </p:pic>
      <p:pic>
        <p:nvPicPr>
          <p:cNvPr id="22533" name="Picture 5" descr="C:\Users\user-1\Desktop\работа\фото школа сад 2011 - 2012\DSC0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9" y="1285860"/>
            <a:ext cx="3929090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928670"/>
            <a:ext cx="757242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"Волшебные кляксы 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игрой изготавливают несколько клякс: на середину листа выливается немного чернил или туши и лист складывают пополам. Затем лист разворачивают и теперь можно играть. Участники по очереди говорят. Какие предметные изображения они видят в кляксе или её отдельных частях.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357166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развитие ассоциативности мышления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C:\Users\user-1\Desktop\Новая папка\DSC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71744"/>
            <a:ext cx="4125790" cy="3571900"/>
          </a:xfrm>
          <a:prstGeom prst="rect">
            <a:avLst/>
          </a:prstGeom>
          <a:noFill/>
        </p:spPr>
      </p:pic>
      <p:pic>
        <p:nvPicPr>
          <p:cNvPr id="41988" name="Picture 4" descr="C:\Users\user-1\Desktop\Новая папка\DSC0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4282116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285728"/>
            <a:ext cx="6500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развитие системности мышления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714356"/>
            <a:ext cx="79296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«Собери фигурки»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68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Ребёнку дается набор  вырезанных из плотного  картона небольших фи­гурок: кругов, квадратов, треугольников и т.д. (примерно 5-7 фигурок). Заранее изготав­лива­ются 5-6 картинок с изображением различных предметов, которые можно сло­жить из этих фигурок: собачка, домик, машина. Ребёнку показывают кар­тинку, а он складывает нарисованный на ней предмет из своих фигурок. Пред­меты на картинках должны быть нарисованы так, чтобы ребёнок видел, какая из фигу­рок где стоит, то есть рисунок должен быть расчленён на детали.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C:\Users\user-1\Desktop\работа\фото школа сад 2011 - 2012\DSC0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3333774" cy="2928958"/>
          </a:xfrm>
          <a:prstGeom prst="rect">
            <a:avLst/>
          </a:prstGeom>
          <a:noFill/>
        </p:spPr>
      </p:pic>
      <p:pic>
        <p:nvPicPr>
          <p:cNvPr id="40962" name="Picture 2" descr="C:\Users\user-1\Desktop\Новая папка\DSC0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3029430" cy="30718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28596" y="0"/>
            <a:ext cx="726756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Рисование отпечатками «Разноцветные листочки»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58135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14282" y="428604"/>
            <a:ext cx="7786742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работы нам понадобится: бумага, листья разных деревьев (желательно опавшие), гуашь, кисти. На прогулке соберите с малышом опавшие листья с разных деревьев. Пронаблюдайте, какие листья на деревьях осенью, какого цвета, как падают с деревьев, как шелестят под ногами. Дома попробуйте проделать следующее: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покройте листок дерева красной краской, затем приложите его к бумаге окрашенной стороной и слегка придавите ладошкой. Получился отпечаток листочка.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каждый раз берётся новый листочек, и разные краски.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можно покрыть листочек разными красками, получится необыкновенно красивый осенний листочек!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Если делать отпечатки листьев с одного дерева, можно расположить их так, как будто они на одной веточке, а черешки у листьев и веточку можно дорисовать кистью.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5813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 descr="C:\Users\user-1\Desktop\Новая папка\DSC0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214686"/>
            <a:ext cx="2717231" cy="3428999"/>
          </a:xfrm>
          <a:prstGeom prst="rect">
            <a:avLst/>
          </a:prstGeom>
          <a:noFill/>
        </p:spPr>
      </p:pic>
      <p:pic>
        <p:nvPicPr>
          <p:cNvPr id="5" name="Picture 3" descr="C:\Users\user-1\Desktop\Новая папка\DSC0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2207766" cy="2786082"/>
          </a:xfrm>
          <a:prstGeom prst="rect">
            <a:avLst/>
          </a:prstGeom>
          <a:noFill/>
        </p:spPr>
      </p:pic>
      <p:pic>
        <p:nvPicPr>
          <p:cNvPr id="6" name="Picture 3" descr="C:\Users\user-1\Desktop\Новая папка\DSC0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6770" y="3429001"/>
            <a:ext cx="2217196" cy="27979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14422"/>
            <a:ext cx="442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Вырежьте из белой бумаги в произвольной форме сосульки и наклейте на лист бумаги другого цвета  (к верхнему краю листа ).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Дайте ребёнку кисть (мягкую) и белую гуашь. Пусть нарисует капельки, которые стекают с сосулек.  Капельки будем рисовать приманиванием   кисти. Можно сказать малышу, что наша кисточка будет весело скакать по листу бумаги: Раз-прыжок, два прыжок, получаются капельки!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user-1\Desktop\Новая папка\DSC0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4214842" cy="50006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357166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«Сосульки»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714480" y="357166"/>
            <a:ext cx="4207434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Рисование  «Птичка»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5813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85720" y="1428736"/>
            <a:ext cx="335758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нарисовать птичку надо ладошку покрасить гуашью, сделать отпечаток на листке бумаги,  дорисовать  клюв и глазик.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 descr="C:\Users\user-1\Desktop\Новая папка\DSC0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85860"/>
            <a:ext cx="3857652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14290"/>
            <a:ext cx="800102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семинара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Понятие творчество и творческие способности.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Компоненты творческих способностей.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Условия успешного развития творческих способностей       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Развитие качеств  творческого мышления.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Развитие творческого воображения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6.Рекомендации для родителей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Практикум с родителями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i?id=372621779-32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00504"/>
            <a:ext cx="3429024" cy="268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Творческие способности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это индивидуальные особенности качества человека, которые определяют успешность выполнения им творческой деятельности различного рода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571744"/>
            <a:ext cx="8001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творческой деятельностью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понимаем такую деятель­ность человека, в результате которой создается нечто новое – будь это предмет внешнего мира или построение мышления,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приводящее к новым знаниям о мире, или чувство, отражающее но­вое отношение к действительности.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428604"/>
            <a:ext cx="7715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Компоненты творческих способностей.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928662" y="1142984"/>
          <a:ext cx="71438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42853"/>
            <a:ext cx="72866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67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успешного развития творческих способностей детей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73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428736"/>
            <a:ext cx="8143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Первым шагом к успешному развитию творческих способностей является раннее физическое развитие малыша: раннее плавание, гимнастика, раннее пол­за­ние и хождение. Затем раннее чтение, счет, раннее знакомство с различными инструментами и материалами.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28836"/>
            <a:ext cx="814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Вторым важным условием развития творческих способностей ребенка является создание обстановки  опережающей развитие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786190"/>
            <a:ext cx="8072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Третье, чрезвычайно важное, условие эффективного развития творческих способностей вытекает  из  самого  характера  творческого  процесса,  который  требует  максимального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000636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Четвертое  условие  успешного  развития  творческих  способностей  заключается  в предоставлении ребенку большой свободы  в выборе деятельно­сти, в чере­довании дел, в продолжительности занятий одним каким-либо делом, в выборе способов и т.д.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14414" y="357166"/>
            <a:ext cx="6215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качеств  творческого мышления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8072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Главной педагогической задачей по развитию творческого мышления в дошкольном возрасте является формирование ассоциативности, диалектичности  и системности мышления.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714620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Ассоциативность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это способность видеть связь и сходные черты в предметах и явлениях, на первый взгляд не сопоставимых.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000504"/>
            <a:ext cx="8072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Диалектичность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это способность видеть в любых системах противоре­чия, мешающие их развитию, умение устранять эти противоречия, решать про­блемы.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214950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Системность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это способность видеть предмет или явление как целост­ную систему, воспринимать любой предмет, любую проблему всесторонне, во всём многооб­разии связей; способность видеть единство взаимосвязей в явле­ниях и законах развития.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14480" y="1142984"/>
            <a:ext cx="49292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творческого воображения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85926"/>
            <a:ext cx="7929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Воображение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это умение конструировать в уме из элементов жиз­нен­ного опыта (впечатлений, представлений, знаний, переживаний) посредством новых их сочетаний к соотношений что-либо новое, выходящее за пределы ра­нее вос­принятого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57562"/>
            <a:ext cx="8215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Воображение является основой всякой творческой деятельности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929066"/>
            <a:ext cx="8215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Дошкольное детство является сензитивным периодом для развития вооб­ражения.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57166"/>
            <a:ext cx="80724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определения уровня развития  творческих способностей детей в дошкольном возрасте   23 ноября 2011 была проведена первичная диагностика  развития воображения детей в старшей подготовительной группе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143512"/>
            <a:ext cx="8143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полученных  результатов, показал что  преобладает средний уровень развития воображения (90%), низкий  уровень составил 10%. Повторная диагностика планируется в апреле.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5" name="Объект 1"/>
          <p:cNvGraphicFramePr>
            <a:graphicFrameLocks/>
          </p:cNvGraphicFramePr>
          <p:nvPr/>
        </p:nvGraphicFramePr>
        <p:xfrm>
          <a:off x="0" y="2357430"/>
          <a:ext cx="7929618" cy="2571768"/>
        </p:xfrm>
        <a:graphic>
          <a:graphicData uri="http://schemas.openxmlformats.org/presentationml/2006/ole">
            <p:oleObj spid="_x0000_s20485" name="Диаграмма" r:id="rId3" imgW="5029636" imgH="1219306" progId="Excel.Sheet.8">
              <p:embed/>
            </p:oleObj>
          </a:graphicData>
        </a:graphic>
      </p:graphicFrame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52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Психолог рекомендует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642918"/>
            <a:ext cx="5929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творчески развивать ребенка?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142984"/>
          <a:ext cx="750099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284</TotalTime>
  <Words>840</Words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Изящная</vt:lpstr>
      <vt:lpstr>Диаграмма</vt:lpstr>
      <vt:lpstr>Семинар для родителей  Тема:  «Развитие творческих способностей в дошкольном возрасте»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для родителей  Тема:  «Развитие творческих способностей в дошкольном возрасте» </dc:title>
  <dc:creator>user-1</dc:creator>
  <cp:lastModifiedBy>user-1</cp:lastModifiedBy>
  <cp:revision>34</cp:revision>
  <dcterms:created xsi:type="dcterms:W3CDTF">2012-02-24T06:45:27Z</dcterms:created>
  <dcterms:modified xsi:type="dcterms:W3CDTF">2012-02-28T16:26:07Z</dcterms:modified>
</cp:coreProperties>
</file>