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9361"/>
      </p:ext>
    </p:extLst>
  </p:cSld>
  <p:clrMapOvr>
    <a:masterClrMapping/>
  </p:clrMapOvr>
  <p:transition spd="slow" advClick="0" advTm="4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60086"/>
      </p:ext>
    </p:extLst>
  </p:cSld>
  <p:clrMapOvr>
    <a:masterClrMapping/>
  </p:clrMapOvr>
  <p:transition spd="slow" advClick="0" advTm="4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494"/>
      </p:ext>
    </p:extLst>
  </p:cSld>
  <p:clrMapOvr>
    <a:masterClrMapping/>
  </p:clrMapOvr>
  <p:transition spd="slow" advClick="0" advTm="4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0626"/>
      </p:ext>
    </p:extLst>
  </p:cSld>
  <p:clrMapOvr>
    <a:masterClrMapping/>
  </p:clrMapOvr>
  <p:transition spd="slow" advClick="0" advTm="4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19508"/>
      </p:ext>
    </p:extLst>
  </p:cSld>
  <p:clrMapOvr>
    <a:masterClrMapping/>
  </p:clrMapOvr>
  <p:transition spd="slow" advClick="0" advTm="4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102846"/>
      </p:ext>
    </p:extLst>
  </p:cSld>
  <p:clrMapOvr>
    <a:masterClrMapping/>
  </p:clrMapOvr>
  <p:transition spd="slow" advClick="0" advTm="4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25746"/>
      </p:ext>
    </p:extLst>
  </p:cSld>
  <p:clrMapOvr>
    <a:masterClrMapping/>
  </p:clrMapOvr>
  <p:transition spd="slow" advClick="0" advTm="4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107909"/>
      </p:ext>
    </p:extLst>
  </p:cSld>
  <p:clrMapOvr>
    <a:masterClrMapping/>
  </p:clrMapOvr>
  <p:transition spd="slow" advClick="0" advTm="4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66674"/>
      </p:ext>
    </p:extLst>
  </p:cSld>
  <p:clrMapOvr>
    <a:masterClrMapping/>
  </p:clrMapOvr>
  <p:transition spd="slow" advClick="0" advTm="4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37605"/>
      </p:ext>
    </p:extLst>
  </p:cSld>
  <p:clrMapOvr>
    <a:masterClrMapping/>
  </p:clrMapOvr>
  <p:transition spd="slow" advClick="0" advTm="4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96398"/>
      </p:ext>
    </p:extLst>
  </p:cSld>
  <p:clrMapOvr>
    <a:masterClrMapping/>
  </p:clrMapOvr>
  <p:transition spd="slow" advClick="0" advTm="4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3EFE-2FA0-4FF2-9431-B6E8341793C5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B9E6-45F0-474E-A70E-6498E10E9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0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000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056993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860158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53166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56808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05654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55929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85535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44385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17400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2012-05-12T11:47:13Z</dcterms:created>
  <dcterms:modified xsi:type="dcterms:W3CDTF">2012-05-12T12:02:30Z</dcterms:modified>
</cp:coreProperties>
</file>