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9ED8AE-517D-4D48-9506-B6AF43E84BDE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D63BA6-B970-4494-96F2-8295B2C02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00108"/>
            <a:ext cx="6172200" cy="11430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Проект «Усатый нянь»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03322"/>
            <a:ext cx="4100514" cy="13716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Воспитатель: Свечникова Е.Е.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Родители: папа Даниила, папа Вовы, папа Оли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32300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7620" y="285729"/>
            <a:ext cx="4786346" cy="3357586"/>
          </a:xfrm>
          <a:prstGeom prst="snip1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Содержимое 3" descr="P3230005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142844" y="3071810"/>
            <a:ext cx="4857784" cy="3643338"/>
          </a:xfrm>
          <a:prstGeom prst="snip1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Рисунок 5" descr="SDK012C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428604"/>
            <a:ext cx="3459915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3001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783491" y="214291"/>
            <a:ext cx="4931913" cy="3857652"/>
          </a:xfrm>
          <a:prstGeom prst="snip2Same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Рисунок 4" descr="P32300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3214686"/>
            <a:ext cx="4667251" cy="3500438"/>
          </a:xfrm>
          <a:prstGeom prst="snip2Same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 descr="C:\Documents and Settings\Психолог\Local Settings\Temporary Internet Files\Content.IE5\WMDLAUY7\MC90034440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714752"/>
            <a:ext cx="15128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323002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783491" y="214291"/>
            <a:ext cx="4860475" cy="3714775"/>
          </a:xfrm>
          <a:prstGeom prst="round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Рисунок 5" descr="P32300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3178942"/>
            <a:ext cx="4714908" cy="3536181"/>
          </a:xfrm>
          <a:prstGeom prst="round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3" descr="C:\Documents and Settings\Психолог\Local Settings\Temporary Internet Files\Content.IE5\WMDLAUY7\MC90023752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2"/>
            <a:ext cx="24638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01014" cy="46434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Проблема: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Увеличивается дефицит общения ребенка со взрослыми, особенно отцами.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42910" y="785794"/>
            <a:ext cx="7215238" cy="5429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Цель:</a:t>
            </a:r>
          </a:p>
          <a:p>
            <a:r>
              <a:rPr lang="ru-RU" sz="4400" dirty="0" smtClean="0"/>
              <a:t>Привлечь мужчин к процессу воспитания детей.</a:t>
            </a:r>
            <a:endParaRPr lang="ru-RU" sz="4400" dirty="0"/>
          </a:p>
          <a:p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357166"/>
            <a:ext cx="8715436" cy="1906338"/>
            <a:chOff x="0" y="886"/>
            <a:chExt cx="8929718" cy="1906338"/>
          </a:xfrm>
          <a:solidFill>
            <a:schemeClr val="accent1"/>
          </a:solidFill>
        </p:grpSpPr>
        <p:sp>
          <p:nvSpPr>
            <p:cNvPr id="7" name="Выноска со стрелкой вверх 6"/>
            <p:cNvSpPr/>
            <p:nvPr/>
          </p:nvSpPr>
          <p:spPr>
            <a:xfrm rot="10800000">
              <a:off x="0" y="886"/>
              <a:ext cx="8929718" cy="1906338"/>
            </a:xfrm>
            <a:prstGeom prst="upArrowCallou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Выноска со стрелкой вверх 4"/>
            <p:cNvSpPr/>
            <p:nvPr/>
          </p:nvSpPr>
          <p:spPr>
            <a:xfrm rot="21600000">
              <a:off x="0" y="886"/>
              <a:ext cx="8929718" cy="1238681"/>
            </a:xfrm>
            <a:prstGeom prst="rec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Задачи</a:t>
              </a:r>
              <a:r>
                <a:rPr lang="ru-RU" sz="2900" b="1" i="1" kern="12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ru-RU" sz="29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14282" y="2475831"/>
            <a:ext cx="8715436" cy="1906338"/>
            <a:chOff x="0" y="886"/>
            <a:chExt cx="8929718" cy="1906338"/>
          </a:xfrm>
          <a:solidFill>
            <a:schemeClr val="accent1"/>
          </a:solidFill>
        </p:grpSpPr>
        <p:sp>
          <p:nvSpPr>
            <p:cNvPr id="10" name="Выноска со стрелкой вверх 9"/>
            <p:cNvSpPr/>
            <p:nvPr/>
          </p:nvSpPr>
          <p:spPr>
            <a:xfrm rot="10800000">
              <a:off x="0" y="886"/>
              <a:ext cx="8929718" cy="1906338"/>
            </a:xfrm>
            <a:prstGeom prst="upArrowCallou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Выноска со стрелкой вверх 4"/>
            <p:cNvSpPr/>
            <p:nvPr/>
          </p:nvSpPr>
          <p:spPr>
            <a:xfrm rot="21600000">
              <a:off x="0" y="886"/>
              <a:ext cx="8929718" cy="1238681"/>
            </a:xfrm>
            <a:prstGeom prst="rec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lvl="0" algn="just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Помочь папам </a:t>
              </a:r>
              <a:r>
                <a:rPr lang="ru-RU" sz="32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понять образ мышления детей, научиться  выражать собственные чувства.</a:t>
              </a:r>
              <a:endParaRPr lang="ru-RU" sz="3200" b="1" i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14282" y="4714884"/>
            <a:ext cx="8715436" cy="1906338"/>
            <a:chOff x="0" y="886"/>
            <a:chExt cx="8929718" cy="1906338"/>
          </a:xfrm>
          <a:solidFill>
            <a:schemeClr val="accent1"/>
          </a:solidFill>
        </p:grpSpPr>
        <p:sp>
          <p:nvSpPr>
            <p:cNvPr id="13" name="Выноска со стрелкой вверх 12"/>
            <p:cNvSpPr/>
            <p:nvPr/>
          </p:nvSpPr>
          <p:spPr>
            <a:xfrm rot="10800000">
              <a:off x="0" y="886"/>
              <a:ext cx="8929718" cy="1906338"/>
            </a:xfrm>
            <a:prstGeom prst="upArrowCallou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Выноска со стрелкой вверх 4"/>
            <p:cNvSpPr/>
            <p:nvPr/>
          </p:nvSpPr>
          <p:spPr>
            <a:xfrm rot="21600000">
              <a:off x="0" y="886"/>
              <a:ext cx="8929718" cy="1238681"/>
            </a:xfrm>
            <a:prstGeom prst="rect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lvl="0" algn="just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Развивать творческие способности родителей.</a:t>
              </a:r>
              <a:endParaRPr lang="ru-RU" sz="3200" b="1" i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42910" y="642918"/>
            <a:ext cx="7643866" cy="53578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/>
              <a:t>Прогнозируемый результат:</a:t>
            </a:r>
          </a:p>
          <a:p>
            <a:r>
              <a:rPr lang="ru-RU" sz="3600" b="1" i="1" dirty="0" smtClean="0"/>
              <a:t>Уменьшить «дефицит» любви.</a:t>
            </a:r>
          </a:p>
          <a:p>
            <a:endParaRPr lang="ru-RU" sz="3600" b="1" i="1" dirty="0"/>
          </a:p>
          <a:p>
            <a:endParaRPr lang="ru-RU" sz="3600" b="1" i="1" dirty="0" smtClean="0"/>
          </a:p>
          <a:p>
            <a:endParaRPr lang="ru-RU" sz="36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85720" y="714356"/>
            <a:ext cx="8143932" cy="58579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r>
              <a:rPr lang="ru-RU" sz="3200" b="1" i="1" dirty="0" smtClean="0"/>
              <a:t>Этапы реализации проекта:</a:t>
            </a:r>
          </a:p>
          <a:p>
            <a:r>
              <a:rPr lang="ru-RU" sz="3200" b="1" i="1" dirty="0" smtClean="0"/>
              <a:t>1.Подготовка пап к </a:t>
            </a:r>
          </a:p>
          <a:p>
            <a:r>
              <a:rPr lang="ru-RU" sz="3200" b="1" i="1" dirty="0" smtClean="0"/>
              <a:t>проведению дня «Усатый </a:t>
            </a:r>
          </a:p>
          <a:p>
            <a:r>
              <a:rPr lang="ru-RU" sz="3200" b="1" i="1" dirty="0" smtClean="0"/>
              <a:t>нянь».</a:t>
            </a:r>
          </a:p>
          <a:p>
            <a:r>
              <a:rPr lang="ru-RU" sz="3200" b="1" i="1" dirty="0" smtClean="0"/>
              <a:t>2.Проведение занятий силами пап.</a:t>
            </a:r>
          </a:p>
          <a:p>
            <a:r>
              <a:rPr lang="ru-RU" sz="3200" b="1" i="1" dirty="0" smtClean="0"/>
              <a:t>3.Обучение пап </a:t>
            </a:r>
            <a:r>
              <a:rPr lang="ru-RU" sz="3200" b="1" i="1" dirty="0" err="1" smtClean="0"/>
              <a:t>заплетанию</a:t>
            </a:r>
            <a:r>
              <a:rPr lang="ru-RU" sz="3200" b="1" i="1" dirty="0" smtClean="0"/>
              <a:t> косичек.</a:t>
            </a:r>
          </a:p>
          <a:p>
            <a:endParaRPr lang="ru-RU" sz="3200" b="1" i="1" dirty="0"/>
          </a:p>
          <a:p>
            <a:endParaRPr lang="ru-RU" sz="3200" b="1" i="1" dirty="0" smtClean="0"/>
          </a:p>
          <a:p>
            <a:endParaRPr lang="ru-RU" sz="3200" b="1" i="1" dirty="0"/>
          </a:p>
          <a:p>
            <a:endParaRPr lang="ru-RU" sz="3200" b="1" i="1" dirty="0" smtClean="0"/>
          </a:p>
          <a:p>
            <a:endParaRPr lang="ru-RU" sz="32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02936_8522-800x6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14290"/>
            <a:ext cx="2857520" cy="2590506"/>
          </a:xfrm>
          <a:prstGeom prst="rect">
            <a:avLst/>
          </a:prstGeom>
        </p:spPr>
      </p:pic>
      <p:pic>
        <p:nvPicPr>
          <p:cNvPr id="4" name="Рисунок 3" descr="P102029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0430" y="142852"/>
            <a:ext cx="5286380" cy="3857652"/>
          </a:xfrm>
          <a:prstGeom prst="ellipse">
            <a:avLst/>
          </a:prstGeom>
          <a:ln w="38100">
            <a:solidFill>
              <a:schemeClr val="accent1"/>
            </a:solidFill>
          </a:ln>
          <a:effectLst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6" name="Рисунок 5" descr="P102029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2786058"/>
            <a:ext cx="5072098" cy="3929090"/>
          </a:xfrm>
          <a:prstGeom prst="ellipse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irlAr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3" y="4429132"/>
            <a:ext cx="2011847" cy="2141984"/>
          </a:xfrm>
          <a:prstGeom prst="rect">
            <a:avLst/>
          </a:prstGeom>
        </p:spPr>
      </p:pic>
      <p:pic>
        <p:nvPicPr>
          <p:cNvPr id="4" name="Содержимое 3" descr="P1020313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285721" y="214291"/>
            <a:ext cx="4953033" cy="3714775"/>
          </a:xfrm>
          <a:prstGeom prst="round2Same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Рисунок 4" descr="P102031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00430" y="2786058"/>
            <a:ext cx="4714908" cy="3786190"/>
          </a:xfrm>
          <a:prstGeom prst="round2Same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10203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868" y="2786058"/>
            <a:ext cx="5143504" cy="3857628"/>
          </a:xfrm>
          <a:prstGeom prst="round2Diag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Содержимое 3" descr="P1020318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214282" y="142852"/>
            <a:ext cx="5143536" cy="3857652"/>
          </a:xfrm>
          <a:prstGeom prst="round2DiagRect">
            <a:avLst/>
          </a:prstGeom>
          <a:ln w="38100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Рисунок 6" descr="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4357694"/>
            <a:ext cx="2679192" cy="22524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92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Проект «Усатый нянь»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«Усатый нянь»</dc:title>
  <dc:creator>Admin</dc:creator>
  <cp:lastModifiedBy>user</cp:lastModifiedBy>
  <cp:revision>15</cp:revision>
  <dcterms:created xsi:type="dcterms:W3CDTF">2011-10-18T15:11:43Z</dcterms:created>
  <dcterms:modified xsi:type="dcterms:W3CDTF">2012-01-29T12:26:47Z</dcterms:modified>
</cp:coreProperties>
</file>