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840000" cy="5076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Сюжетно - ролевые </a:t>
            </a:r>
            <a:b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игры          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51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131" y="3284984"/>
            <a:ext cx="3791148" cy="3323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76672"/>
            <a:ext cx="4077072" cy="3230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412776"/>
            <a:ext cx="2620144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Наши выпускники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5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140968"/>
            <a:ext cx="5040560" cy="3611463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04664"/>
            <a:ext cx="4962149" cy="3456384"/>
          </a:xfr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692696"/>
            <a:ext cx="3528392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01- спешит на помощь!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67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Добрый Доктор Айболит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620688"/>
            <a:ext cx="482453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15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07704" y="332656"/>
            <a:ext cx="4680520" cy="2160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День рожденье куклы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Маши!</a:t>
            </a:r>
            <a:endParaRPr lang="ru-RU" sz="32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6984776" cy="576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659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92" y="476672"/>
            <a:ext cx="2133600" cy="3048000"/>
          </a:xfrm>
        </p:spPr>
        <p:txBody>
          <a:bodyPr/>
          <a:lstStyle/>
          <a:p>
            <a:r>
              <a:rPr lang="ru-RU" dirty="0" smtClean="0"/>
              <a:t>Мы едем- едем- едем…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484784"/>
            <a:ext cx="5616624" cy="4949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051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Другая 1">
      <a:dk1>
        <a:srgbClr val="FF0B90"/>
      </a:dk1>
      <a:lt1>
        <a:srgbClr val="92C1DC"/>
      </a:lt1>
      <a:dk2>
        <a:srgbClr val="FEB2FF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TC010264149[[fn=Пузырьки]]</Template>
  <TotalTime>56</TotalTime>
  <Words>21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Bubbles</vt:lpstr>
      <vt:lpstr>Сюжетно - ролевые                 игры          </vt:lpstr>
      <vt:lpstr>Наши выпускники</vt:lpstr>
      <vt:lpstr>01- спешит на помощь!</vt:lpstr>
      <vt:lpstr>Добрый Доктор Айболит</vt:lpstr>
      <vt:lpstr>День рожденье куклы                Маши!</vt:lpstr>
      <vt:lpstr>Мы едем- едем- едем…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 ролевые игры</dc:title>
  <dc:creator>User</dc:creator>
  <cp:lastModifiedBy>Admin</cp:lastModifiedBy>
  <cp:revision>11</cp:revision>
  <dcterms:created xsi:type="dcterms:W3CDTF">2011-11-19T09:12:04Z</dcterms:created>
  <dcterms:modified xsi:type="dcterms:W3CDTF">2012-02-07T19:55:10Z</dcterms:modified>
</cp:coreProperties>
</file>