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6" autoAdjust="0"/>
    <p:restoredTop sz="94660"/>
  </p:normalViewPr>
  <p:slideViewPr>
    <p:cSldViewPr>
      <p:cViewPr>
        <p:scale>
          <a:sx n="110" d="100"/>
          <a:sy n="110" d="100"/>
        </p:scale>
        <p:origin x="-3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D11126-5804-4C4A-83C3-234FCDCCA653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5399F6-32F0-41E2-A137-663987770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1126-5804-4C4A-83C3-234FCDCCA653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99F6-32F0-41E2-A137-663987770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1126-5804-4C4A-83C3-234FCDCCA653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99F6-32F0-41E2-A137-663987770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11126-5804-4C4A-83C3-234FCDCCA653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5399F6-32F0-41E2-A137-663987770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D11126-5804-4C4A-83C3-234FCDCCA653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5399F6-32F0-41E2-A137-663987770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1126-5804-4C4A-83C3-234FCDCCA653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99F6-32F0-41E2-A137-663987770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1126-5804-4C4A-83C3-234FCDCCA653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99F6-32F0-41E2-A137-663987770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11126-5804-4C4A-83C3-234FCDCCA653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5399F6-32F0-41E2-A137-663987770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1126-5804-4C4A-83C3-234FCDCCA653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99F6-32F0-41E2-A137-663987770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11126-5804-4C4A-83C3-234FCDCCA653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5399F6-32F0-41E2-A137-663987770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11126-5804-4C4A-83C3-234FCDCCA653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5399F6-32F0-41E2-A137-663987770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D11126-5804-4C4A-83C3-234FCDCCA653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5399F6-32F0-41E2-A137-663987770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23728" y="620688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Совместная  деятельность   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     педагога </a:t>
            </a:r>
            <a:r>
              <a:rPr lang="ru-RU" sz="3200" dirty="0" smtClean="0">
                <a:solidFill>
                  <a:schemeClr val="tx1"/>
                </a:solidFill>
              </a:rPr>
              <a:t>с детьми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по  </a:t>
            </a:r>
            <a:r>
              <a:rPr lang="ru-RU" sz="3200" dirty="0" smtClean="0">
                <a:solidFill>
                  <a:schemeClr val="tx1"/>
                </a:solidFill>
              </a:rPr>
              <a:t>  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            </a:t>
            </a:r>
            <a:r>
              <a:rPr lang="ru-RU" sz="3200" dirty="0" smtClean="0">
                <a:solidFill>
                  <a:schemeClr val="tx1"/>
                </a:solidFill>
              </a:rPr>
              <a:t>аппликации</a:t>
            </a:r>
            <a:r>
              <a:rPr lang="ru-RU" sz="3200" i="1" dirty="0" smtClean="0">
                <a:solidFill>
                  <a:schemeClr val="tx1"/>
                </a:solidFill>
              </a:rPr>
              <a:t/>
            </a:r>
            <a:br>
              <a:rPr lang="ru-RU" sz="3200" i="1" dirty="0" smtClean="0">
                <a:solidFill>
                  <a:schemeClr val="tx1"/>
                </a:solidFill>
              </a:rPr>
            </a:br>
            <a:r>
              <a:rPr lang="ru-RU" sz="3200" i="1" dirty="0" smtClean="0">
                <a:solidFill>
                  <a:schemeClr val="tx1"/>
                </a:solidFill>
              </a:rPr>
              <a:t>                 </a:t>
            </a:r>
            <a:r>
              <a:rPr lang="ru-RU" sz="1800" b="0" dirty="0" smtClean="0">
                <a:solidFill>
                  <a:schemeClr val="tx1"/>
                </a:solidFill>
              </a:rPr>
              <a:t>в средней группе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483768" y="2996952"/>
            <a:ext cx="6172200" cy="1371600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    Тема</a:t>
            </a:r>
            <a:r>
              <a:rPr lang="ru-RU" i="1" dirty="0" smtClean="0">
                <a:solidFill>
                  <a:schemeClr val="tx1"/>
                </a:solidFill>
              </a:rPr>
              <a:t>: «</a:t>
            </a:r>
            <a:r>
              <a:rPr lang="ru-RU" dirty="0" smtClean="0">
                <a:solidFill>
                  <a:schemeClr val="tx1"/>
                </a:solidFill>
              </a:rPr>
              <a:t>Букет маме на 8 марта</a:t>
            </a:r>
            <a:r>
              <a:rPr lang="ru-RU" i="1" dirty="0" smtClean="0">
                <a:solidFill>
                  <a:schemeClr val="tx1"/>
                </a:solidFill>
              </a:rPr>
              <a:t>».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5373216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Подготовила воспитатель: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       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Повиланис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Алёна Владимировна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4 этап:</a:t>
            </a:r>
            <a:br>
              <a:rPr lang="ru-RU" sz="2000" b="1" i="1" dirty="0" smtClean="0"/>
            </a:br>
            <a:r>
              <a:rPr lang="ru-RU" dirty="0"/>
              <a:t>Подведение  итога </a:t>
            </a:r>
            <a:r>
              <a:rPr lang="ru-RU" dirty="0" smtClean="0"/>
              <a:t> </a:t>
            </a:r>
            <a:r>
              <a:rPr lang="ru-RU" dirty="0"/>
              <a:t>(оценка деятельности детей)</a:t>
            </a:r>
            <a:r>
              <a:rPr lang="ru-RU" sz="2000" b="1" i="1" dirty="0" smtClean="0">
                <a:solidFill>
                  <a:schemeClr val="bg1"/>
                </a:solidFill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96607" y="2344879"/>
            <a:ext cx="5248581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11073"/>
          <a:stretch>
            <a:fillRect/>
          </a:stretch>
        </p:blipFill>
        <p:spPr bwMode="auto">
          <a:xfrm>
            <a:off x="3491880" y="980728"/>
            <a:ext cx="4680520" cy="296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F:\Алена\садик\8 марта 2013\P1090352.JPG"/>
          <p:cNvPicPr>
            <a:picLocks noChangeAspect="1" noChangeArrowheads="1"/>
          </p:cNvPicPr>
          <p:nvPr/>
        </p:nvPicPr>
        <p:blipFill>
          <a:blip r:embed="rId4" cstate="print"/>
          <a:srcRect l="12918"/>
          <a:stretch>
            <a:fillRect/>
          </a:stretch>
        </p:blipFill>
        <p:spPr bwMode="auto">
          <a:xfrm>
            <a:off x="3491880" y="3861048"/>
            <a:ext cx="468052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baseline="0" dirty="0" smtClean="0"/>
              <a:t>Задачи:</a:t>
            </a:r>
            <a:r>
              <a:rPr lang="ru-RU" b="1" baseline="0" dirty="0" smtClean="0"/>
              <a:t/>
            </a:r>
            <a:br>
              <a:rPr lang="ru-RU" b="1" baseline="0" dirty="0" smtClean="0"/>
            </a:br>
            <a:r>
              <a:rPr lang="ru-RU" b="0" baseline="0" dirty="0" smtClean="0"/>
              <a:t>-</a:t>
            </a:r>
            <a:r>
              <a:rPr lang="ru-RU" b="0" i="1" baseline="0" dirty="0" smtClean="0"/>
              <a:t>Образовательные:</a:t>
            </a:r>
            <a:br>
              <a:rPr lang="ru-RU" b="0" i="1" baseline="0" dirty="0" smtClean="0"/>
            </a:br>
            <a:r>
              <a:rPr lang="ru-RU" b="0" i="1" baseline="0" dirty="0" smtClean="0"/>
              <a:t> </a:t>
            </a:r>
            <a:br>
              <a:rPr lang="ru-RU" b="0" i="1" baseline="0" dirty="0" smtClean="0"/>
            </a:br>
            <a:r>
              <a:rPr lang="ru-RU" dirty="0" smtClean="0"/>
              <a:t>Продолжать знакомить детей с объемной аппликацией.</a:t>
            </a:r>
            <a:r>
              <a:rPr lang="ru-RU" b="0" baseline="0" dirty="0" smtClean="0"/>
              <a:t/>
            </a:r>
            <a:br>
              <a:rPr lang="ru-RU" b="0" baseline="0" dirty="0" smtClean="0"/>
            </a:br>
            <a:r>
              <a:rPr lang="ru-RU" b="0" baseline="0" dirty="0" smtClean="0"/>
              <a:t>Вызвать интерес к созданию коллективной дизайнерской работы.</a:t>
            </a:r>
            <a:br>
              <a:rPr lang="ru-RU" b="0" baseline="0" dirty="0" smtClean="0"/>
            </a:br>
            <a:endParaRPr lang="ru-RU" dirty="0"/>
          </a:p>
          <a:p>
            <a:pPr lvl="0"/>
            <a:r>
              <a:rPr lang="ru-RU" b="0" baseline="0" dirty="0" smtClean="0"/>
              <a:t>-</a:t>
            </a:r>
            <a:r>
              <a:rPr lang="ru-RU" b="0" i="1" baseline="0" dirty="0" smtClean="0"/>
              <a:t>Развивающие: </a:t>
            </a:r>
            <a:br>
              <a:rPr lang="ru-RU" b="0" i="1" baseline="0" dirty="0" smtClean="0"/>
            </a:br>
            <a:r>
              <a:rPr lang="ru-RU" b="0" i="1" baseline="0" dirty="0" smtClean="0"/>
              <a:t/>
            </a:r>
            <a:br>
              <a:rPr lang="ru-RU" b="0" i="1" baseline="0" dirty="0" smtClean="0"/>
            </a:br>
            <a:r>
              <a:rPr lang="ru-RU" b="0" baseline="0" dirty="0" smtClean="0"/>
              <a:t>Развивать композиционные умение: размещать объекты в соответствии с особенностями их формы, величины, цвета;</a:t>
            </a:r>
            <a:br>
              <a:rPr lang="ru-RU" b="0" baseline="0" dirty="0" smtClean="0"/>
            </a:br>
            <a:r>
              <a:rPr lang="ru-RU" dirty="0" smtClean="0"/>
              <a:t>Развивать чувство формы и композиции;</a:t>
            </a:r>
            <a:r>
              <a:rPr lang="ru-RU" dirty="0"/>
              <a:t> </a:t>
            </a:r>
            <a:r>
              <a:rPr lang="ru-RU" b="0" baseline="0" dirty="0" smtClean="0"/>
              <a:t>развивать творческие способности.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b="0" i="1" baseline="0" dirty="0" smtClean="0"/>
              <a:t>-Воспитательные:</a:t>
            </a:r>
            <a:br>
              <a:rPr lang="ru-RU" b="0" i="1" baseline="0" dirty="0" smtClean="0"/>
            </a:br>
            <a:r>
              <a:rPr lang="ru-RU" b="0" baseline="0" dirty="0" smtClean="0"/>
              <a:t/>
            </a:r>
            <a:br>
              <a:rPr lang="ru-RU" b="0" baseline="0" dirty="0" smtClean="0"/>
            </a:br>
            <a:r>
              <a:rPr lang="ru-RU" b="0" baseline="0" dirty="0" smtClean="0"/>
              <a:t>Воспитывать дружелюбие, поддерживать интерес к сотрудничеству и сотворчеству.</a:t>
            </a:r>
            <a:r>
              <a:rPr lang="ru-RU" b="0" i="1" baseline="0" dirty="0" smtClean="0"/>
              <a:t/>
            </a:r>
            <a:br>
              <a:rPr lang="ru-RU" b="0" i="1" baseline="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Оборудование, материалы, инструменты</a:t>
            </a:r>
            <a:b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-</a:t>
            </a:r>
            <a:r>
              <a:rPr lang="ru-RU" dirty="0" smtClean="0"/>
              <a:t>Цветная бумага квадраты 10х10 см.</a:t>
            </a:r>
          </a:p>
          <a:p>
            <a:r>
              <a:rPr lang="ru-RU" dirty="0" smtClean="0"/>
              <a:t>-Зеленая бумага прямоугольник  10х20 см.</a:t>
            </a:r>
          </a:p>
          <a:p>
            <a:r>
              <a:rPr lang="ru-RU" dirty="0" smtClean="0"/>
              <a:t>-Ножницы.</a:t>
            </a:r>
          </a:p>
          <a:p>
            <a:r>
              <a:rPr lang="ru-RU" dirty="0" smtClean="0"/>
              <a:t>-Клей карандаш.</a:t>
            </a:r>
          </a:p>
          <a:p>
            <a:endParaRPr lang="ru-RU" dirty="0"/>
          </a:p>
        </p:txBody>
      </p:sp>
      <p:pic>
        <p:nvPicPr>
          <p:cNvPr id="3" name="Рисунок 2" descr="C:\Users\Эдуард\Desktop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92896"/>
            <a:ext cx="46805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Предварительная работа: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>1. Беседа о празднике 8 марта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>2. Рассматривание букетов из живых и искусственных цветов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>3. </a:t>
            </a:r>
            <a:r>
              <a:rPr lang="ru-RU" dirty="0" err="1" smtClean="0"/>
              <a:t>Физминутка</a:t>
            </a:r>
            <a:r>
              <a:rPr lang="ru-RU" dirty="0" smtClean="0"/>
              <a:t> для пальцев рук «Незабудки».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>4.</a:t>
            </a:r>
            <a:r>
              <a:rPr lang="ru-RU" b="1" dirty="0"/>
              <a:t> </a:t>
            </a:r>
            <a:r>
              <a:rPr lang="ru-RU" dirty="0"/>
              <a:t>Обсуждение компонентов поделки.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3" name="Рисунок 2" descr="C:\Users\Эдуард\Desktop\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67687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28179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Содержание  совместной деятельности педагога с детьми  и распределение            времени      на      каждый этап: </a:t>
            </a:r>
            <a:br>
              <a:rPr lang="ru-RU" sz="2800" dirty="0" smtClean="0"/>
            </a:br>
            <a:r>
              <a:rPr lang="ru-RU" sz="2400" dirty="0" smtClean="0"/>
              <a:t>                                       </a:t>
            </a:r>
          </a:p>
          <a:p>
            <a:r>
              <a:rPr lang="ru-RU" sz="2400" dirty="0" smtClean="0"/>
              <a:t>                              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1 этап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-организационный момент (вызвать интерес детей к содержанию деятельности)</a:t>
            </a:r>
            <a:br>
              <a:rPr lang="ru-RU" dirty="0" smtClean="0"/>
            </a:br>
            <a:r>
              <a:rPr lang="ru-RU" sz="2000" dirty="0" smtClean="0"/>
              <a:t>2 этап 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-беседа о цветах (какие они бывают?)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физминутка</a:t>
            </a:r>
            <a:r>
              <a:rPr lang="ru-RU" dirty="0" smtClean="0"/>
              <a:t>  для пальцев рук «Незабудки».</a:t>
            </a:r>
          </a:p>
          <a:p>
            <a:r>
              <a:rPr lang="ru-RU" dirty="0" smtClean="0"/>
              <a:t> </a:t>
            </a:r>
            <a:r>
              <a:rPr lang="ru-RU" sz="2000" dirty="0" smtClean="0"/>
              <a:t>3 этап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smtClean="0"/>
              <a:t>совместная </a:t>
            </a:r>
            <a:r>
              <a:rPr lang="ru-RU" dirty="0" smtClean="0"/>
              <a:t>деятельность педагога с детьми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4 этап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-подведение итога  занятия.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969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u="sng" dirty="0" smtClean="0">
                <a:solidFill>
                  <a:srgbClr val="002060"/>
                </a:solidFill>
              </a:rPr>
              <a:t/>
            </a:r>
            <a:br>
              <a:rPr lang="ru-RU" sz="2400" b="1" i="1" u="sng" dirty="0" smtClean="0">
                <a:solidFill>
                  <a:srgbClr val="002060"/>
                </a:solidFill>
              </a:rPr>
            </a:br>
            <a:r>
              <a:rPr lang="ru-RU" sz="2000" b="1" i="1" u="sng" dirty="0" smtClean="0">
                <a:solidFill>
                  <a:srgbClr val="002060"/>
                </a:solidFill>
              </a:rPr>
              <a:t>1 этап: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Дети входят в группу на подоконнике  стоят цветы.</a:t>
            </a:r>
            <a:br>
              <a:rPr lang="ru-RU" dirty="0" smtClean="0"/>
            </a:br>
            <a:r>
              <a:rPr lang="ru-RU" dirty="0" smtClean="0"/>
              <a:t>-Ой, что это? (ответы детей). Берем цветы и садимся за стол.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36534" y="2548902"/>
            <a:ext cx="48645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43897" y="2481153"/>
            <a:ext cx="473652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56895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rgbClr val="002060"/>
                </a:solidFill>
              </a:rPr>
              <a:t>2 этап: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Воспитатель показывает искусственные и живые цветы, вместе с детьми рассматривают какие они красивые, разноцветные, у них есть лепестки и серединка. Воспитатель объясняет что, если будет много цветов, то это называется букетом.</a:t>
            </a:r>
          </a:p>
          <a:p>
            <a:r>
              <a:rPr lang="ru-RU" dirty="0"/>
              <a:t>-</a:t>
            </a:r>
            <a:r>
              <a:rPr lang="ru-RU" dirty="0" smtClean="0"/>
              <a:t>А какой праздник приближается </a:t>
            </a:r>
            <a:r>
              <a:rPr lang="ru-RU" i="1" dirty="0" smtClean="0"/>
              <a:t>(ответы детей – 8 марта, праздник мам).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Эдуард\Pictures\8mar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3410905" cy="1944216"/>
          </a:xfrm>
          <a:prstGeom prst="rect">
            <a:avLst/>
          </a:prstGeom>
          <a:noFill/>
        </p:spPr>
      </p:pic>
      <p:pic>
        <p:nvPicPr>
          <p:cNvPr id="1026" name="Picture 2" descr="I:\DCIM\109_PANA\P1090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dirty="0" err="1" smtClean="0"/>
              <a:t>Физминутка</a:t>
            </a:r>
            <a:r>
              <a:rPr lang="ru-RU" dirty="0" smtClean="0"/>
              <a:t> </a:t>
            </a:r>
            <a:r>
              <a:rPr lang="ru-RU" dirty="0" smtClean="0"/>
              <a:t>для пальцев рук «Незабудки».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052736"/>
            <a:ext cx="3366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прятки пальчики играют</a:t>
            </a:r>
          </a:p>
          <a:p>
            <a:r>
              <a:rPr lang="ru-RU" dirty="0" smtClean="0"/>
              <a:t>И головки раскрывают,</a:t>
            </a:r>
          </a:p>
          <a:p>
            <a:r>
              <a:rPr lang="ru-RU" dirty="0" smtClean="0"/>
              <a:t>Словно синие цветки,</a:t>
            </a:r>
          </a:p>
          <a:p>
            <a:r>
              <a:rPr lang="ru-RU" dirty="0" smtClean="0"/>
              <a:t>Распускают лепестки.</a:t>
            </a:r>
          </a:p>
          <a:p>
            <a:r>
              <a:rPr lang="ru-RU" dirty="0" smtClean="0"/>
              <a:t>Наверху качаются,</a:t>
            </a:r>
          </a:p>
          <a:p>
            <a:endParaRPr lang="ru-RU" dirty="0" smtClean="0"/>
          </a:p>
          <a:p>
            <a:r>
              <a:rPr lang="ru-RU" dirty="0" smtClean="0"/>
              <a:t>Тихонько наклоняются.</a:t>
            </a:r>
          </a:p>
          <a:p>
            <a:r>
              <a:rPr lang="ru-RU" dirty="0" smtClean="0"/>
              <a:t>Вот цветочек голубой</a:t>
            </a:r>
          </a:p>
          <a:p>
            <a:r>
              <a:rPr lang="ru-RU" dirty="0" smtClean="0"/>
              <a:t>Повернулся к нам с тобой.</a:t>
            </a:r>
          </a:p>
          <a:p>
            <a:r>
              <a:rPr lang="ru-RU" dirty="0" smtClean="0"/>
              <a:t>Пальчики вы не зевайте</a:t>
            </a:r>
          </a:p>
          <a:p>
            <a:r>
              <a:rPr lang="ru-RU" dirty="0" smtClean="0"/>
              <a:t>И к работе приступайте.</a:t>
            </a:r>
          </a:p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3 этап: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-Совместная деятельность педагога с детьми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F:\Алена\садик\8 марта 2013\P1090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3816424" cy="2862318"/>
          </a:xfrm>
          <a:prstGeom prst="rect">
            <a:avLst/>
          </a:prstGeom>
          <a:noFill/>
        </p:spPr>
      </p:pic>
      <p:pic>
        <p:nvPicPr>
          <p:cNvPr id="2051" name="Picture 3" descr="F:\Алена\садик\8 марта 2013\P1090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4320480" cy="32403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90872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Хрустит за окошком</a:t>
            </a:r>
            <a:br>
              <a:rPr lang="ru-RU" dirty="0" smtClean="0"/>
            </a:br>
            <a:r>
              <a:rPr lang="ru-RU" dirty="0" smtClean="0"/>
              <a:t>Морозный денек.</a:t>
            </a:r>
            <a:br>
              <a:rPr lang="ru-RU" dirty="0" smtClean="0"/>
            </a:br>
            <a:r>
              <a:rPr lang="ru-RU" dirty="0" smtClean="0"/>
              <a:t>Стоит на окошке</a:t>
            </a:r>
            <a:br>
              <a:rPr lang="ru-RU" dirty="0" smtClean="0"/>
            </a:br>
            <a:r>
              <a:rPr lang="ru-RU" dirty="0" smtClean="0"/>
              <a:t>Цветок-огонек.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Малиновым цветом</a:t>
            </a:r>
            <a:br>
              <a:rPr lang="ru-RU" dirty="0" smtClean="0"/>
            </a:br>
            <a:r>
              <a:rPr lang="ru-RU" dirty="0" smtClean="0"/>
              <a:t>Цветут лепестки,</a:t>
            </a:r>
            <a:br>
              <a:rPr lang="ru-RU" dirty="0" smtClean="0"/>
            </a:br>
            <a:r>
              <a:rPr lang="ru-RU" dirty="0" smtClean="0"/>
              <a:t>Как будто и вправду</a:t>
            </a:r>
            <a:br>
              <a:rPr lang="ru-RU" dirty="0" smtClean="0"/>
            </a:br>
            <a:r>
              <a:rPr lang="ru-RU" dirty="0" smtClean="0"/>
              <a:t>Зажглись огоньки.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0050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Его поливаю,</a:t>
            </a:r>
            <a:br>
              <a:rPr lang="ru-RU" dirty="0" smtClean="0"/>
            </a:br>
            <a:r>
              <a:rPr lang="ru-RU" dirty="0" smtClean="0"/>
              <a:t>Его берегу,</a:t>
            </a:r>
            <a:br>
              <a:rPr lang="ru-RU" dirty="0" smtClean="0"/>
            </a:br>
            <a:r>
              <a:rPr lang="ru-RU" dirty="0" smtClean="0"/>
              <a:t>Его подарить</a:t>
            </a:r>
            <a:br>
              <a:rPr lang="ru-RU" dirty="0" smtClean="0"/>
            </a:br>
            <a:r>
              <a:rPr lang="ru-RU" dirty="0" smtClean="0"/>
              <a:t>Никому не могу!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Уж очень он ярок,</a:t>
            </a:r>
            <a:br>
              <a:rPr lang="ru-RU" dirty="0" smtClean="0"/>
            </a:br>
            <a:r>
              <a:rPr lang="ru-RU" dirty="0" smtClean="0"/>
              <a:t>Уж очень хорош,</a:t>
            </a:r>
            <a:br>
              <a:rPr lang="ru-RU" dirty="0" smtClean="0"/>
            </a:br>
            <a:r>
              <a:rPr lang="ru-RU" dirty="0" smtClean="0"/>
              <a:t>Уж очень на мамину</a:t>
            </a:r>
            <a:br>
              <a:rPr lang="ru-RU" dirty="0" smtClean="0"/>
            </a:br>
            <a:r>
              <a:rPr lang="ru-RU" dirty="0" smtClean="0"/>
              <a:t>Сказку похож!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287</TotalTime>
  <Words>109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Совместная  деятельность           педагога с детьми по                   аппликации                  в средней группе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Эдуард</dc:creator>
  <cp:lastModifiedBy>Эдуард</cp:lastModifiedBy>
  <cp:revision>29</cp:revision>
  <dcterms:created xsi:type="dcterms:W3CDTF">2013-03-18T15:45:58Z</dcterms:created>
  <dcterms:modified xsi:type="dcterms:W3CDTF">2013-03-26T16:02:59Z</dcterms:modified>
</cp:coreProperties>
</file>